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81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74" d="100"/>
          <a:sy n="74" d="100"/>
        </p:scale>
        <p:origin x="3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uald seizeur" userId="c13570a5-ff10-4930-8c9d-2cdb396427be" providerId="ADAL" clId="{A741457E-D40C-4153-B06B-CE68CF07529C}"/>
    <pc:docChg chg="modSld">
      <pc:chgData name="romuald seizeur" userId="c13570a5-ff10-4930-8c9d-2cdb396427be" providerId="ADAL" clId="{A741457E-D40C-4153-B06B-CE68CF07529C}" dt="2025-09-15T20:32:46.851" v="23" actId="20577"/>
      <pc:docMkLst>
        <pc:docMk/>
      </pc:docMkLst>
      <pc:sldChg chg="modSp mod">
        <pc:chgData name="romuald seizeur" userId="c13570a5-ff10-4930-8c9d-2cdb396427be" providerId="ADAL" clId="{A741457E-D40C-4153-B06B-CE68CF07529C}" dt="2025-09-15T20:32:46.851" v="23" actId="20577"/>
        <pc:sldMkLst>
          <pc:docMk/>
          <pc:sldMk cId="0" sldId="275"/>
        </pc:sldMkLst>
        <pc:spChg chg="mod">
          <ac:chgData name="romuald seizeur" userId="c13570a5-ff10-4930-8c9d-2cdb396427be" providerId="ADAL" clId="{A741457E-D40C-4153-B06B-CE68CF07529C}" dt="2025-09-15T20:32:37.173" v="11" actId="20577"/>
          <ac:spMkLst>
            <pc:docMk/>
            <pc:sldMk cId="0" sldId="275"/>
            <ac:spMk id="12" creationId="{00000000-0000-0000-0000-000000000000}"/>
          </ac:spMkLst>
        </pc:spChg>
        <pc:spChg chg="mod">
          <ac:chgData name="romuald seizeur" userId="c13570a5-ff10-4930-8c9d-2cdb396427be" providerId="ADAL" clId="{A741457E-D40C-4153-B06B-CE68CF07529C}" dt="2025-09-15T20:32:46.851" v="23" actId="20577"/>
          <ac:spMkLst>
            <pc:docMk/>
            <pc:sldMk cId="0" sldId="275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9EFCD-3B98-4C6A-BA76-7BE9F4CC8651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17518-34A3-4A41-A3A0-293BCED485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444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17518-34A3-4A41-A3A0-293BCED485AF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710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17518-34A3-4A41-A3A0-293BCED485AF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93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60582" y="1506152"/>
            <a:ext cx="3088004" cy="3865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11601" y="1721746"/>
            <a:ext cx="3274695" cy="3830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117" y="6410847"/>
            <a:ext cx="1992119" cy="24901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541066" y="6538912"/>
            <a:ext cx="8813165" cy="127000"/>
          </a:xfrm>
          <a:custGeom>
            <a:avLst/>
            <a:gdLst/>
            <a:ahLst/>
            <a:cxnLst/>
            <a:rect l="l" t="t" r="r" b="b"/>
            <a:pathLst>
              <a:path w="8813165" h="127000">
                <a:moveTo>
                  <a:pt x="8812733" y="0"/>
                </a:moveTo>
                <a:lnTo>
                  <a:pt x="0" y="0"/>
                </a:lnTo>
                <a:lnTo>
                  <a:pt x="0" y="126936"/>
                </a:lnTo>
                <a:lnTo>
                  <a:pt x="8812733" y="126936"/>
                </a:lnTo>
                <a:lnTo>
                  <a:pt x="8812733" y="0"/>
                </a:lnTo>
                <a:close/>
              </a:path>
            </a:pathLst>
          </a:custGeom>
          <a:solidFill>
            <a:srgbClr val="BB5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2399" y="445941"/>
            <a:ext cx="2650680" cy="33132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838200" y="3862501"/>
            <a:ext cx="11353800" cy="200660"/>
          </a:xfrm>
          <a:custGeom>
            <a:avLst/>
            <a:gdLst/>
            <a:ahLst/>
            <a:cxnLst/>
            <a:rect l="l" t="t" r="r" b="b"/>
            <a:pathLst>
              <a:path w="11353800" h="200660">
                <a:moveTo>
                  <a:pt x="11353800" y="0"/>
                </a:moveTo>
                <a:lnTo>
                  <a:pt x="0" y="0"/>
                </a:lnTo>
                <a:lnTo>
                  <a:pt x="0" y="200507"/>
                </a:lnTo>
                <a:lnTo>
                  <a:pt x="11353800" y="200507"/>
                </a:lnTo>
                <a:lnTo>
                  <a:pt x="11353800" y="0"/>
                </a:lnTo>
                <a:close/>
              </a:path>
            </a:pathLst>
          </a:custGeom>
          <a:solidFill>
            <a:srgbClr val="BB5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0117" y="6410847"/>
            <a:ext cx="1992119" cy="24901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541066" y="6538912"/>
            <a:ext cx="8813165" cy="127000"/>
          </a:xfrm>
          <a:custGeom>
            <a:avLst/>
            <a:gdLst/>
            <a:ahLst/>
            <a:cxnLst/>
            <a:rect l="l" t="t" r="r" b="b"/>
            <a:pathLst>
              <a:path w="8813165" h="127000">
                <a:moveTo>
                  <a:pt x="8812733" y="0"/>
                </a:moveTo>
                <a:lnTo>
                  <a:pt x="0" y="0"/>
                </a:lnTo>
                <a:lnTo>
                  <a:pt x="0" y="126936"/>
                </a:lnTo>
                <a:lnTo>
                  <a:pt x="8812733" y="126936"/>
                </a:lnTo>
                <a:lnTo>
                  <a:pt x="8812733" y="0"/>
                </a:lnTo>
                <a:close/>
              </a:path>
            </a:pathLst>
          </a:custGeom>
          <a:solidFill>
            <a:srgbClr val="BB5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6531" y="393082"/>
            <a:ext cx="10718937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3278" y="1070132"/>
            <a:ext cx="5680075" cy="3820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3" Type="http://schemas.openxmlformats.org/officeDocument/2006/relationships/image" Target="../media/image51.jp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jp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colarite.las@univ-brest.f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1417002"/>
            <a:ext cx="9829800" cy="23876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z="4800" b="1" dirty="0">
                <a:solidFill>
                  <a:srgbClr val="6F2F9F"/>
                </a:solidFill>
                <a:latin typeface="Calibri"/>
                <a:cs typeface="Calibri"/>
              </a:rPr>
              <a:t>Réunion</a:t>
            </a:r>
            <a:r>
              <a:rPr sz="4800" b="1" spc="-1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6F2F9F"/>
                </a:solidFill>
                <a:latin typeface="Calibri"/>
                <a:cs typeface="Calibri"/>
              </a:rPr>
              <a:t>d’informations</a:t>
            </a:r>
            <a:r>
              <a:rPr sz="4800" b="1" spc="-1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6F2F9F"/>
                </a:solidFill>
                <a:latin typeface="Calibri"/>
                <a:cs typeface="Calibri"/>
              </a:rPr>
              <a:t>et</a:t>
            </a:r>
            <a:r>
              <a:rPr sz="4800" b="1" spc="-1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6F2F9F"/>
                </a:solidFill>
                <a:latin typeface="Calibri"/>
                <a:cs typeface="Calibri"/>
              </a:rPr>
              <a:t>d’échanges</a:t>
            </a:r>
            <a:endParaRPr sz="4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4605"/>
              </a:spcBef>
            </a:pPr>
            <a:r>
              <a:rPr sz="4800" b="1" dirty="0">
                <a:solidFill>
                  <a:srgbClr val="6F2F9F"/>
                </a:solidFill>
                <a:latin typeface="Calibri"/>
                <a:cs typeface="Calibri"/>
              </a:rPr>
              <a:t>Licence</a:t>
            </a:r>
            <a:r>
              <a:rPr sz="4800" b="1" spc="-8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6F2F9F"/>
                </a:solidFill>
                <a:latin typeface="Calibri"/>
                <a:cs typeface="Calibri"/>
              </a:rPr>
              <a:t>Accès</a:t>
            </a:r>
            <a:r>
              <a:rPr sz="4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6F2F9F"/>
                </a:solidFill>
                <a:latin typeface="Calibri"/>
                <a:cs typeface="Calibri"/>
              </a:rPr>
              <a:t>Santé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22768" y="5687059"/>
            <a:ext cx="27749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7E7E7E"/>
                </a:solidFill>
                <a:latin typeface="Calibri"/>
                <a:cs typeface="Calibri"/>
              </a:rPr>
              <a:t>Le</a:t>
            </a:r>
            <a:r>
              <a:rPr sz="24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7E7E7E"/>
                </a:solidFill>
                <a:latin typeface="Calibri"/>
                <a:cs typeface="Calibri"/>
              </a:rPr>
              <a:t>1</a:t>
            </a:r>
            <a:r>
              <a:rPr lang="fr-FR" sz="2400" dirty="0">
                <a:solidFill>
                  <a:srgbClr val="7E7E7E"/>
                </a:solidFill>
                <a:latin typeface="Calibri"/>
                <a:cs typeface="Calibri"/>
              </a:rPr>
              <a:t>5 </a:t>
            </a:r>
            <a:r>
              <a:rPr sz="2400" spc="-10" dirty="0" err="1">
                <a:solidFill>
                  <a:srgbClr val="7E7E7E"/>
                </a:solidFill>
                <a:latin typeface="Calibri"/>
                <a:cs typeface="Calibri"/>
              </a:rPr>
              <a:t>septembre</a:t>
            </a:r>
            <a:r>
              <a:rPr sz="24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7E7E7E"/>
                </a:solidFill>
                <a:latin typeface="Calibri"/>
                <a:cs typeface="Calibri"/>
              </a:rPr>
              <a:t>202</a:t>
            </a:r>
            <a:r>
              <a:rPr lang="fr-FR" sz="2400" spc="-20" dirty="0">
                <a:solidFill>
                  <a:srgbClr val="7E7E7E"/>
                </a:solidFill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56568" y="6425628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FF467B-0EB2-682D-9C81-F7A4F5E2C32B}"/>
              </a:ext>
            </a:extLst>
          </p:cNvPr>
          <p:cNvSpPr txBox="1"/>
          <p:nvPr/>
        </p:nvSpPr>
        <p:spPr>
          <a:xfrm>
            <a:off x="4598219" y="4191000"/>
            <a:ext cx="2497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Pr Romuald SEIZEUR</a:t>
            </a:r>
          </a:p>
          <a:p>
            <a:pPr algn="ctr"/>
            <a:r>
              <a:rPr lang="fr-FR" sz="1400" dirty="0"/>
              <a:t>Président de Jury PASS 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157" y="89115"/>
            <a:ext cx="11663045" cy="80708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455"/>
              </a:lnSpc>
            </a:pPr>
            <a:r>
              <a:rPr sz="4800" spc="-35" dirty="0">
                <a:latin typeface="Calibri"/>
                <a:cs typeface="Calibri"/>
              </a:rPr>
              <a:t>Z-</a:t>
            </a:r>
            <a:r>
              <a:rPr sz="4800" dirty="0">
                <a:latin typeface="Calibri"/>
                <a:cs typeface="Calibri"/>
              </a:rPr>
              <a:t>score</a:t>
            </a:r>
            <a:r>
              <a:rPr sz="4800" spc="-12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Objectif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81753" y="6421817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7855" y="1305383"/>
            <a:ext cx="4522470" cy="13100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6985" indent="-635" algn="just">
              <a:lnSpc>
                <a:spcPct val="101200"/>
              </a:lnSpc>
              <a:spcBef>
                <a:spcPts val="75"/>
              </a:spcBef>
            </a:pPr>
            <a:r>
              <a:rPr sz="2000" dirty="0">
                <a:solidFill>
                  <a:srgbClr val="BB57FF"/>
                </a:solidFill>
                <a:latin typeface="Calibri"/>
                <a:cs typeface="Calibri"/>
              </a:rPr>
              <a:t>Objectif</a:t>
            </a:r>
            <a:r>
              <a:rPr sz="2000" spc="30" dirty="0">
                <a:solidFill>
                  <a:srgbClr val="BB57FF"/>
                </a:solidFill>
                <a:latin typeface="Calibri"/>
                <a:cs typeface="Calibri"/>
              </a:rPr>
              <a:t>  </a:t>
            </a:r>
            <a:r>
              <a:rPr sz="1200" dirty="0">
                <a:solidFill>
                  <a:srgbClr val="BB57FF"/>
                </a:solidFill>
                <a:latin typeface="Calibri"/>
                <a:cs typeface="Calibri"/>
              </a:rPr>
              <a:t>:</a:t>
            </a:r>
            <a:r>
              <a:rPr sz="1200" spc="210" dirty="0">
                <a:solidFill>
                  <a:srgbClr val="BB57FF"/>
                </a:solidFill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Standardiser</a:t>
            </a:r>
            <a:r>
              <a:rPr sz="1600" spc="12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des</a:t>
            </a:r>
            <a:r>
              <a:rPr sz="1600" spc="12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données</a:t>
            </a:r>
            <a:r>
              <a:rPr sz="1600" spc="12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120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natures différentes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pour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les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comparer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entre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elles.</a:t>
            </a:r>
            <a:endParaRPr sz="1600">
              <a:latin typeface="Calibri"/>
              <a:cs typeface="Calibri"/>
            </a:endParaRPr>
          </a:p>
          <a:p>
            <a:pPr marL="12700" marR="5080" indent="-635" algn="just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(i.e.</a:t>
            </a:r>
            <a:r>
              <a:rPr sz="1600" spc="22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comparer</a:t>
            </a:r>
            <a:r>
              <a:rPr sz="1600" spc="21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les</a:t>
            </a:r>
            <a:r>
              <a:rPr sz="1600" spc="22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résultats</a:t>
            </a:r>
            <a:r>
              <a:rPr sz="1600" spc="22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d'étudiants</a:t>
            </a:r>
            <a:r>
              <a:rPr sz="1600" spc="21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issus</a:t>
            </a:r>
            <a:r>
              <a:rPr sz="1600" spc="220" dirty="0">
                <a:latin typeface="Calibri"/>
                <a:cs typeface="Calibri"/>
              </a:rPr>
              <a:t>  </a:t>
            </a:r>
            <a:r>
              <a:rPr sz="1600" spc="-25" dirty="0">
                <a:latin typeface="Calibri"/>
                <a:cs typeface="Calibri"/>
              </a:rPr>
              <a:t>de </a:t>
            </a:r>
            <a:r>
              <a:rPr sz="1600" dirty="0">
                <a:latin typeface="Calibri"/>
                <a:cs typeface="Calibri"/>
              </a:rPr>
              <a:t>licences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disciplinaires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différentes</a:t>
            </a:r>
            <a:r>
              <a:rPr sz="1600" spc="16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en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fonction</a:t>
            </a:r>
            <a:r>
              <a:rPr sz="1600" spc="155" dirty="0">
                <a:latin typeface="Calibri"/>
                <a:cs typeface="Calibri"/>
              </a:rPr>
              <a:t>  </a:t>
            </a:r>
            <a:r>
              <a:rPr sz="1600" spc="-25" dirty="0">
                <a:latin typeface="Calibri"/>
                <a:cs typeface="Calibri"/>
              </a:rPr>
              <a:t>des </a:t>
            </a:r>
            <a:r>
              <a:rPr sz="1600" spc="-10" dirty="0">
                <a:latin typeface="Calibri"/>
                <a:cs typeface="Calibri"/>
              </a:rPr>
              <a:t>résultats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l'ensemble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leur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promotion).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211" y="2894008"/>
            <a:ext cx="4522470" cy="1066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 algn="just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BB57FF"/>
                </a:solidFill>
                <a:latin typeface="Calibri"/>
                <a:cs typeface="Calibri"/>
              </a:rPr>
              <a:t>Moyen</a:t>
            </a:r>
            <a:r>
              <a:rPr sz="2000" spc="-200" dirty="0">
                <a:solidFill>
                  <a:srgbClr val="BB57FF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BB57FF"/>
                </a:solidFill>
                <a:latin typeface="Calibri"/>
                <a:cs typeface="Calibri"/>
              </a:rPr>
              <a:t>:</a:t>
            </a:r>
            <a:endParaRPr sz="1200">
              <a:latin typeface="Calibri"/>
              <a:cs typeface="Calibri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25"/>
              </a:spcBef>
            </a:pPr>
            <a:r>
              <a:rPr sz="1600" dirty="0">
                <a:latin typeface="Calibri"/>
                <a:cs typeface="Calibri"/>
              </a:rPr>
              <a:t>Calculer</a:t>
            </a:r>
            <a:r>
              <a:rPr sz="1600" spc="43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le</a:t>
            </a:r>
            <a:r>
              <a:rPr sz="1600" spc="4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4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4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chaque</a:t>
            </a:r>
            <a:r>
              <a:rPr sz="1600" spc="4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étudiant</a:t>
            </a:r>
            <a:r>
              <a:rPr sz="1600" spc="4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et</a:t>
            </a:r>
            <a:r>
              <a:rPr sz="1600" spc="4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l’utiliser </a:t>
            </a:r>
            <a:r>
              <a:rPr sz="1600" dirty="0">
                <a:latin typeface="Calibri"/>
                <a:cs typeface="Calibri"/>
              </a:rPr>
              <a:t>pour</a:t>
            </a:r>
            <a:r>
              <a:rPr sz="1600" spc="39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les</a:t>
            </a:r>
            <a:r>
              <a:rPr sz="1600" spc="3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comparer</a:t>
            </a:r>
            <a:r>
              <a:rPr sz="1600" spc="39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indépendamment</a:t>
            </a:r>
            <a:r>
              <a:rPr sz="1600" spc="390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395" dirty="0">
                <a:latin typeface="Calibri"/>
                <a:cs typeface="Calibri"/>
              </a:rPr>
              <a:t>  </a:t>
            </a:r>
            <a:r>
              <a:rPr sz="1600" spc="-10" dirty="0">
                <a:latin typeface="Calibri"/>
                <a:cs typeface="Calibri"/>
              </a:rPr>
              <a:t>leurs disciplines.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6902" y="4052930"/>
            <a:ext cx="1318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91895" algn="l"/>
              </a:tabLst>
            </a:pPr>
            <a:r>
              <a:rPr sz="2800" spc="-25" dirty="0">
                <a:solidFill>
                  <a:srgbClr val="006FC0"/>
                </a:solidFill>
                <a:latin typeface="Calibri"/>
                <a:cs typeface="Calibri"/>
              </a:rPr>
              <a:t>Z-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score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4227" y="3995170"/>
            <a:ext cx="2765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6FC0"/>
                </a:solidFill>
                <a:latin typeface="Calibri"/>
                <a:cs typeface="Calibri"/>
              </a:rPr>
              <a:t>note</a:t>
            </a:r>
            <a:r>
              <a:rPr sz="18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6FC0"/>
                </a:solidFill>
                <a:latin typeface="Calibri"/>
                <a:cs typeface="Calibri"/>
              </a:rPr>
              <a:t>de</a:t>
            </a:r>
            <a:r>
              <a:rPr sz="18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06FC0"/>
                </a:solidFill>
                <a:latin typeface="Calibri"/>
                <a:cs typeface="Calibri"/>
              </a:rPr>
              <a:t>l’étudiant</a:t>
            </a:r>
            <a:r>
              <a:rPr sz="18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18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6FC0"/>
                </a:solidFill>
                <a:latin typeface="Calibri"/>
                <a:cs typeface="Calibri"/>
              </a:rPr>
              <a:t>moyenne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97042" y="4426767"/>
            <a:ext cx="967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6FC0"/>
                </a:solidFill>
                <a:latin typeface="Calibri"/>
                <a:cs typeface="Calibri"/>
              </a:rPr>
              <a:t>écart</a:t>
            </a:r>
            <a:r>
              <a:rPr sz="18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06FC0"/>
                </a:solidFill>
                <a:latin typeface="Calibri"/>
                <a:cs typeface="Calibri"/>
              </a:rPr>
              <a:t>type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985919" y="4381545"/>
            <a:ext cx="2736215" cy="0"/>
          </a:xfrm>
          <a:custGeom>
            <a:avLst/>
            <a:gdLst/>
            <a:ahLst/>
            <a:cxnLst/>
            <a:rect l="l" t="t" r="r" b="b"/>
            <a:pathLst>
              <a:path w="2736215">
                <a:moveTo>
                  <a:pt x="0" y="0"/>
                </a:moveTo>
                <a:lnTo>
                  <a:pt x="2735999" y="0"/>
                </a:lnTo>
              </a:path>
            </a:pathLst>
          </a:custGeom>
          <a:ln w="63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9280" y="4941328"/>
            <a:ext cx="4680585" cy="1368425"/>
          </a:xfrm>
          <a:custGeom>
            <a:avLst/>
            <a:gdLst/>
            <a:ahLst/>
            <a:cxnLst/>
            <a:rect l="l" t="t" r="r" b="b"/>
            <a:pathLst>
              <a:path w="4680585" h="1368425">
                <a:moveTo>
                  <a:pt x="0" y="0"/>
                </a:moveTo>
                <a:lnTo>
                  <a:pt x="4680000" y="0"/>
                </a:lnTo>
                <a:lnTo>
                  <a:pt x="4680000" y="1368031"/>
                </a:lnTo>
                <a:lnTo>
                  <a:pt x="0" y="136803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2582" y="5067046"/>
            <a:ext cx="427355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Le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calcul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Z-Score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s’effectue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au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sein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d’une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licence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d’une </a:t>
            </a:r>
            <a:r>
              <a:rPr sz="1400" dirty="0">
                <a:latin typeface="Calibri"/>
                <a:cs typeface="Calibri"/>
              </a:rPr>
              <a:t>même</a:t>
            </a:r>
            <a:r>
              <a:rPr sz="1400" spc="1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année,</a:t>
            </a:r>
            <a:r>
              <a:rPr sz="1400" spc="1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sur</a:t>
            </a:r>
            <a:r>
              <a:rPr sz="1400" spc="18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l’ensemble</a:t>
            </a:r>
            <a:r>
              <a:rPr sz="1400" spc="1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1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1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population</a:t>
            </a:r>
            <a:r>
              <a:rPr sz="1400" spc="18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étudiante </a:t>
            </a:r>
            <a:r>
              <a:rPr sz="1400" dirty="0">
                <a:latin typeface="Calibri"/>
                <a:cs typeface="Calibri"/>
              </a:rPr>
              <a:t>des</a:t>
            </a:r>
            <a:r>
              <a:rPr sz="1400" spc="175" dirty="0">
                <a:latin typeface="Calibri"/>
                <a:cs typeface="Calibri"/>
              </a:rPr>
              <a:t>  </a:t>
            </a:r>
            <a:r>
              <a:rPr sz="1400" dirty="0">
                <a:latin typeface="Calibri"/>
                <a:cs typeface="Calibri"/>
              </a:rPr>
              <a:t>parcours</a:t>
            </a:r>
            <a:r>
              <a:rPr sz="1400" spc="180" dirty="0">
                <a:latin typeface="Calibri"/>
                <a:cs typeface="Calibri"/>
              </a:rPr>
              <a:t>  </a:t>
            </a:r>
            <a:r>
              <a:rPr sz="1400" dirty="0">
                <a:latin typeface="Calibri"/>
                <a:cs typeface="Calibri"/>
              </a:rPr>
              <a:t>disciplinaires</a:t>
            </a:r>
            <a:r>
              <a:rPr sz="1400" spc="180" dirty="0">
                <a:latin typeface="Calibri"/>
                <a:cs typeface="Calibri"/>
              </a:rPr>
              <a:t>  </a:t>
            </a:r>
            <a:r>
              <a:rPr sz="1400" dirty="0">
                <a:latin typeface="Calibri"/>
                <a:cs typeface="Calibri"/>
              </a:rPr>
              <a:t>compatibles</a:t>
            </a:r>
            <a:r>
              <a:rPr sz="1400" spc="175" dirty="0">
                <a:latin typeface="Calibri"/>
                <a:cs typeface="Calibri"/>
              </a:rPr>
              <a:t>  </a:t>
            </a:r>
            <a:r>
              <a:rPr sz="1400" dirty="0">
                <a:latin typeface="Calibri"/>
                <a:cs typeface="Calibri"/>
              </a:rPr>
              <a:t>avec</a:t>
            </a:r>
            <a:r>
              <a:rPr sz="1400" spc="175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l’option </a:t>
            </a:r>
            <a:r>
              <a:rPr sz="1400" dirty="0">
                <a:latin typeface="Calibri"/>
                <a:cs typeface="Calibri"/>
              </a:rPr>
              <a:t>Santé.</a:t>
            </a:r>
            <a:r>
              <a:rPr sz="1400" spc="4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Seule</a:t>
            </a:r>
            <a:r>
              <a:rPr sz="1400" spc="3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3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note</a:t>
            </a:r>
            <a:r>
              <a:rPr sz="1400" spc="39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4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semestre</a:t>
            </a:r>
            <a:r>
              <a:rPr sz="1400" spc="4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impair</a:t>
            </a:r>
            <a:r>
              <a:rPr sz="1400" spc="4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est</a:t>
            </a:r>
            <a:r>
              <a:rPr sz="1400" spc="3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prise</a:t>
            </a:r>
            <a:r>
              <a:rPr sz="1400" spc="40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en </a:t>
            </a:r>
            <a:r>
              <a:rPr sz="1400" spc="-10" dirty="0">
                <a:latin typeface="Calibri"/>
                <a:cs typeface="Calibri"/>
              </a:rPr>
              <a:t>compte.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32955" y="4765319"/>
            <a:ext cx="1452880" cy="277495"/>
          </a:xfrm>
          <a:custGeom>
            <a:avLst/>
            <a:gdLst/>
            <a:ahLst/>
            <a:cxnLst/>
            <a:rect l="l" t="t" r="r" b="b"/>
            <a:pathLst>
              <a:path w="1452880" h="277495">
                <a:moveTo>
                  <a:pt x="1452638" y="0"/>
                </a:moveTo>
                <a:lnTo>
                  <a:pt x="0" y="0"/>
                </a:lnTo>
                <a:lnTo>
                  <a:pt x="0" y="276999"/>
                </a:lnTo>
                <a:lnTo>
                  <a:pt x="1452638" y="276999"/>
                </a:lnTo>
                <a:lnTo>
                  <a:pt x="14526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1694" y="4789191"/>
            <a:ext cx="654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Important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427141" y="1201991"/>
            <a:ext cx="6316345" cy="3420110"/>
            <a:chOff x="5427141" y="1201991"/>
            <a:chExt cx="6316345" cy="342011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1143" y="1201991"/>
              <a:ext cx="5980169" cy="341999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427142" y="3541928"/>
              <a:ext cx="720725" cy="450850"/>
            </a:xfrm>
            <a:custGeom>
              <a:avLst/>
              <a:gdLst/>
              <a:ahLst/>
              <a:cxnLst/>
              <a:rect l="l" t="t" r="r" b="b"/>
              <a:pathLst>
                <a:path w="720725" h="450850">
                  <a:moveTo>
                    <a:pt x="720318" y="0"/>
                  </a:moveTo>
                  <a:lnTo>
                    <a:pt x="0" y="0"/>
                  </a:lnTo>
                  <a:lnTo>
                    <a:pt x="0" y="297865"/>
                  </a:lnTo>
                  <a:lnTo>
                    <a:pt x="63995" y="297865"/>
                  </a:lnTo>
                  <a:lnTo>
                    <a:pt x="63995" y="450265"/>
                  </a:lnTo>
                  <a:lnTo>
                    <a:pt x="598385" y="450265"/>
                  </a:lnTo>
                  <a:lnTo>
                    <a:pt x="598385" y="297865"/>
                  </a:lnTo>
                  <a:lnTo>
                    <a:pt x="720318" y="297865"/>
                  </a:lnTo>
                  <a:lnTo>
                    <a:pt x="7203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66765" y="1322213"/>
              <a:ext cx="5255996" cy="271576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0880255" y="3618547"/>
              <a:ext cx="862965" cy="369570"/>
            </a:xfrm>
            <a:custGeom>
              <a:avLst/>
              <a:gdLst/>
              <a:ahLst/>
              <a:cxnLst/>
              <a:rect l="l" t="t" r="r" b="b"/>
              <a:pathLst>
                <a:path w="862965" h="369570">
                  <a:moveTo>
                    <a:pt x="862609" y="0"/>
                  </a:moveTo>
                  <a:lnTo>
                    <a:pt x="0" y="0"/>
                  </a:lnTo>
                  <a:lnTo>
                    <a:pt x="0" y="369328"/>
                  </a:lnTo>
                  <a:lnTo>
                    <a:pt x="862609" y="369328"/>
                  </a:lnTo>
                  <a:lnTo>
                    <a:pt x="8626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0958997" y="3636329"/>
            <a:ext cx="697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Z-score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154485" y="1060050"/>
            <a:ext cx="135445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Un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Z-score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positif </a:t>
            </a:r>
            <a:r>
              <a:rPr sz="1400" dirty="0">
                <a:latin typeface="Calibri"/>
                <a:cs typeface="Calibri"/>
              </a:rPr>
              <a:t>indique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que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la </a:t>
            </a:r>
            <a:r>
              <a:rPr sz="1400" dirty="0">
                <a:latin typeface="Calibri"/>
                <a:cs typeface="Calibri"/>
              </a:rPr>
              <a:t>note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l’étudiant </a:t>
            </a:r>
            <a:r>
              <a:rPr sz="1400" dirty="0">
                <a:latin typeface="Calibri"/>
                <a:cs typeface="Calibri"/>
              </a:rPr>
              <a:t>est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supérieure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à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la </a:t>
            </a:r>
            <a:r>
              <a:rPr sz="1400" spc="-10" dirty="0">
                <a:latin typeface="Calibri"/>
                <a:cs typeface="Calibri"/>
              </a:rPr>
              <a:t>moyenne.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45834" y="1071994"/>
            <a:ext cx="8128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AFEF"/>
                </a:solidFill>
                <a:latin typeface="Calibri"/>
                <a:cs typeface="Calibri"/>
              </a:rPr>
              <a:t>moyenne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425152" y="1389122"/>
            <a:ext cx="20955" cy="2736215"/>
          </a:xfrm>
          <a:custGeom>
            <a:avLst/>
            <a:gdLst/>
            <a:ahLst/>
            <a:cxnLst/>
            <a:rect l="l" t="t" r="r" b="b"/>
            <a:pathLst>
              <a:path w="20954" h="2736215">
                <a:moveTo>
                  <a:pt x="0" y="0"/>
                </a:moveTo>
                <a:lnTo>
                  <a:pt x="20383" y="2735999"/>
                </a:lnTo>
              </a:path>
            </a:pathLst>
          </a:custGeom>
          <a:ln w="5715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92930" y="1546830"/>
            <a:ext cx="8382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Répartition normale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5993730" y="1998439"/>
            <a:ext cx="5324475" cy="4451985"/>
            <a:chOff x="5993730" y="1998439"/>
            <a:chExt cx="5324475" cy="4451985"/>
          </a:xfrm>
        </p:grpSpPr>
        <p:sp>
          <p:nvSpPr>
            <p:cNvPr id="25" name="object 25"/>
            <p:cNvSpPr/>
            <p:nvPr/>
          </p:nvSpPr>
          <p:spPr>
            <a:xfrm>
              <a:off x="6415253" y="2001614"/>
              <a:ext cx="459105" cy="1356995"/>
            </a:xfrm>
            <a:custGeom>
              <a:avLst/>
              <a:gdLst/>
              <a:ahLst/>
              <a:cxnLst/>
              <a:rect l="l" t="t" r="r" b="b"/>
              <a:pathLst>
                <a:path w="459104" h="1356995">
                  <a:moveTo>
                    <a:pt x="458863" y="0"/>
                  </a:moveTo>
                  <a:lnTo>
                    <a:pt x="0" y="1356969"/>
                  </a:lnTo>
                </a:path>
              </a:pathLst>
            </a:custGeom>
            <a:ln w="63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874473" y="2001614"/>
              <a:ext cx="255270" cy="1485265"/>
            </a:xfrm>
            <a:custGeom>
              <a:avLst/>
              <a:gdLst/>
              <a:ahLst/>
              <a:cxnLst/>
              <a:rect l="l" t="t" r="r" b="b"/>
              <a:pathLst>
                <a:path w="255270" h="1485264">
                  <a:moveTo>
                    <a:pt x="0" y="0"/>
                  </a:moveTo>
                  <a:lnTo>
                    <a:pt x="255003" y="1484820"/>
                  </a:lnTo>
                </a:path>
              </a:pathLst>
            </a:custGeom>
            <a:ln w="6349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904268" y="2001614"/>
              <a:ext cx="1048385" cy="561975"/>
            </a:xfrm>
            <a:custGeom>
              <a:avLst/>
              <a:gdLst/>
              <a:ahLst/>
              <a:cxnLst/>
              <a:rect l="l" t="t" r="r" b="b"/>
              <a:pathLst>
                <a:path w="1048384" h="561975">
                  <a:moveTo>
                    <a:pt x="0" y="0"/>
                  </a:moveTo>
                  <a:lnTo>
                    <a:pt x="1048245" y="561441"/>
                  </a:lnTo>
                </a:path>
              </a:pathLst>
            </a:custGeom>
            <a:ln w="63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000080" y="4566889"/>
              <a:ext cx="5311775" cy="1877060"/>
            </a:xfrm>
            <a:custGeom>
              <a:avLst/>
              <a:gdLst/>
              <a:ahLst/>
              <a:cxnLst/>
              <a:rect l="l" t="t" r="r" b="b"/>
              <a:pathLst>
                <a:path w="5311775" h="1877060">
                  <a:moveTo>
                    <a:pt x="5151653" y="0"/>
                  </a:moveTo>
                  <a:lnTo>
                    <a:pt x="159829" y="0"/>
                  </a:lnTo>
                  <a:lnTo>
                    <a:pt x="109308" y="8148"/>
                  </a:lnTo>
                  <a:lnTo>
                    <a:pt x="65433" y="30839"/>
                  </a:lnTo>
                  <a:lnTo>
                    <a:pt x="30836" y="65439"/>
                  </a:lnTo>
                  <a:lnTo>
                    <a:pt x="8147" y="109313"/>
                  </a:lnTo>
                  <a:lnTo>
                    <a:pt x="0" y="159829"/>
                  </a:lnTo>
                  <a:lnTo>
                    <a:pt x="0" y="1717192"/>
                  </a:lnTo>
                  <a:lnTo>
                    <a:pt x="8147" y="1767708"/>
                  </a:lnTo>
                  <a:lnTo>
                    <a:pt x="30836" y="1811582"/>
                  </a:lnTo>
                  <a:lnTo>
                    <a:pt x="65433" y="1846182"/>
                  </a:lnTo>
                  <a:lnTo>
                    <a:pt x="109308" y="1868873"/>
                  </a:lnTo>
                  <a:lnTo>
                    <a:pt x="159829" y="1877021"/>
                  </a:lnTo>
                  <a:lnTo>
                    <a:pt x="5151653" y="1877021"/>
                  </a:lnTo>
                  <a:lnTo>
                    <a:pt x="5202169" y="1868873"/>
                  </a:lnTo>
                  <a:lnTo>
                    <a:pt x="5246043" y="1846182"/>
                  </a:lnTo>
                  <a:lnTo>
                    <a:pt x="5280643" y="1811582"/>
                  </a:lnTo>
                  <a:lnTo>
                    <a:pt x="5303334" y="1767708"/>
                  </a:lnTo>
                  <a:lnTo>
                    <a:pt x="5311482" y="1717192"/>
                  </a:lnTo>
                  <a:lnTo>
                    <a:pt x="5311482" y="159829"/>
                  </a:lnTo>
                  <a:lnTo>
                    <a:pt x="5303334" y="109313"/>
                  </a:lnTo>
                  <a:lnTo>
                    <a:pt x="5280643" y="65439"/>
                  </a:lnTo>
                  <a:lnTo>
                    <a:pt x="5246043" y="30839"/>
                  </a:lnTo>
                  <a:lnTo>
                    <a:pt x="5202169" y="8148"/>
                  </a:lnTo>
                  <a:lnTo>
                    <a:pt x="51516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000080" y="4566889"/>
              <a:ext cx="5311775" cy="1877060"/>
            </a:xfrm>
            <a:custGeom>
              <a:avLst/>
              <a:gdLst/>
              <a:ahLst/>
              <a:cxnLst/>
              <a:rect l="l" t="t" r="r" b="b"/>
              <a:pathLst>
                <a:path w="5311775" h="1877060">
                  <a:moveTo>
                    <a:pt x="0" y="159829"/>
                  </a:moveTo>
                  <a:lnTo>
                    <a:pt x="8147" y="109313"/>
                  </a:lnTo>
                  <a:lnTo>
                    <a:pt x="30836" y="65439"/>
                  </a:lnTo>
                  <a:lnTo>
                    <a:pt x="65433" y="30839"/>
                  </a:lnTo>
                  <a:lnTo>
                    <a:pt x="109308" y="8148"/>
                  </a:lnTo>
                  <a:lnTo>
                    <a:pt x="159829" y="0"/>
                  </a:lnTo>
                  <a:lnTo>
                    <a:pt x="5151653" y="0"/>
                  </a:lnTo>
                  <a:lnTo>
                    <a:pt x="5202169" y="8148"/>
                  </a:lnTo>
                  <a:lnTo>
                    <a:pt x="5246043" y="30839"/>
                  </a:lnTo>
                  <a:lnTo>
                    <a:pt x="5280643" y="65439"/>
                  </a:lnTo>
                  <a:lnTo>
                    <a:pt x="5303334" y="109313"/>
                  </a:lnTo>
                  <a:lnTo>
                    <a:pt x="5311482" y="159829"/>
                  </a:lnTo>
                  <a:lnTo>
                    <a:pt x="5311482" y="1717192"/>
                  </a:lnTo>
                  <a:lnTo>
                    <a:pt x="5303334" y="1767708"/>
                  </a:lnTo>
                  <a:lnTo>
                    <a:pt x="5280643" y="1811582"/>
                  </a:lnTo>
                  <a:lnTo>
                    <a:pt x="5246043" y="1846182"/>
                  </a:lnTo>
                  <a:lnTo>
                    <a:pt x="5202169" y="1868873"/>
                  </a:lnTo>
                  <a:lnTo>
                    <a:pt x="5151653" y="1877021"/>
                  </a:lnTo>
                  <a:lnTo>
                    <a:pt x="159829" y="1877021"/>
                  </a:lnTo>
                  <a:lnTo>
                    <a:pt x="109308" y="1868873"/>
                  </a:lnTo>
                  <a:lnTo>
                    <a:pt x="65433" y="1846182"/>
                  </a:lnTo>
                  <a:lnTo>
                    <a:pt x="30836" y="1811582"/>
                  </a:lnTo>
                  <a:lnTo>
                    <a:pt x="8147" y="1767708"/>
                  </a:lnTo>
                  <a:lnTo>
                    <a:pt x="0" y="1717192"/>
                  </a:lnTo>
                  <a:lnTo>
                    <a:pt x="0" y="159829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250193" y="4804812"/>
            <a:ext cx="48101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L’écart</a:t>
            </a:r>
            <a:r>
              <a:rPr sz="1200" i="1" spc="1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type</a:t>
            </a:r>
            <a:r>
              <a:rPr sz="1200" i="1" spc="14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767070"/>
                </a:solidFill>
                <a:latin typeface="Calibri"/>
                <a:cs typeface="Calibri"/>
              </a:rPr>
              <a:t>σ</a:t>
            </a:r>
            <a:r>
              <a:rPr sz="1600" i="1" spc="4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d'une</a:t>
            </a:r>
            <a:r>
              <a:rPr sz="1200" i="1" spc="1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série</a:t>
            </a:r>
            <a:r>
              <a:rPr sz="1200" i="1" spc="14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est</a:t>
            </a:r>
            <a:r>
              <a:rPr sz="1200" i="1" spc="1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l’écart</a:t>
            </a:r>
            <a:r>
              <a:rPr sz="1200" i="1" spc="1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moyen</a:t>
            </a:r>
            <a:r>
              <a:rPr sz="1200" i="1" spc="1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entre</a:t>
            </a:r>
            <a:r>
              <a:rPr sz="1200" i="1" spc="1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toutes</a:t>
            </a:r>
            <a:r>
              <a:rPr sz="1200" i="1" spc="13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les</a:t>
            </a:r>
            <a:r>
              <a:rPr sz="1200" i="1" spc="1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données</a:t>
            </a:r>
            <a:r>
              <a:rPr sz="1200" i="1" spc="13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1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la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50192" y="5051700"/>
            <a:ext cx="48126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série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(i.e.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écart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moyen</a:t>
            </a:r>
            <a:r>
              <a:rPr sz="1200" i="1" spc="-3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entre</a:t>
            </a:r>
            <a:r>
              <a:rPr sz="1200" i="1" spc="-2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les</a:t>
            </a:r>
            <a:r>
              <a:rPr sz="1200" i="1" spc="-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notes</a:t>
            </a:r>
            <a:r>
              <a:rPr sz="1200" i="1" spc="-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-2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l'ensemble</a:t>
            </a:r>
            <a:r>
              <a:rPr sz="1200" i="1" spc="-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d'une</a:t>
            </a:r>
            <a:r>
              <a:rPr sz="1200" i="1" spc="-2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promotion).</a:t>
            </a:r>
            <a:endParaRPr sz="1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Un</a:t>
            </a:r>
            <a:r>
              <a:rPr sz="1200" i="1" spc="4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grand</a:t>
            </a:r>
            <a:r>
              <a:rPr sz="1200" i="1" spc="4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écart</a:t>
            </a:r>
            <a:r>
              <a:rPr sz="1200" i="1" spc="5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type</a:t>
            </a:r>
            <a:r>
              <a:rPr sz="1200" i="1" spc="4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dans</a:t>
            </a:r>
            <a:r>
              <a:rPr sz="1200" i="1" spc="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une</a:t>
            </a:r>
            <a:r>
              <a:rPr sz="1200" i="1" spc="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promotion</a:t>
            </a:r>
            <a:r>
              <a:rPr sz="1200" i="1" spc="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indique</a:t>
            </a:r>
            <a:r>
              <a:rPr sz="1200" i="1" spc="4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qu’il</a:t>
            </a:r>
            <a:r>
              <a:rPr sz="1200" i="1" spc="4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y</a:t>
            </a:r>
            <a:r>
              <a:rPr sz="1200" i="1" spc="4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a</a:t>
            </a:r>
            <a:r>
              <a:rPr sz="1200" i="1" spc="4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d'excellentes</a:t>
            </a:r>
            <a:r>
              <a:rPr sz="1200" i="1" spc="5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notes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mais</a:t>
            </a:r>
            <a:r>
              <a:rPr sz="1200" i="1" spc="-1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aussi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-3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très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mauvaises</a:t>
            </a:r>
            <a:r>
              <a:rPr sz="1200" i="1" spc="-3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notes.</a:t>
            </a:r>
            <a:endParaRPr sz="120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</a:pP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A</a:t>
            </a:r>
            <a:r>
              <a:rPr sz="1200" i="1" spc="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l'inverse, un écart type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faible avec</a:t>
            </a:r>
            <a:r>
              <a:rPr sz="1200" i="1" spc="-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une</a:t>
            </a:r>
            <a:r>
              <a:rPr sz="1200" i="1" spc="1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moyenne</a:t>
            </a:r>
            <a:r>
              <a:rPr sz="1200" i="1" spc="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promotion aux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environs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36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10</a:t>
            </a:r>
            <a:r>
              <a:rPr sz="1200" i="1" spc="37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caractérise</a:t>
            </a:r>
            <a:r>
              <a:rPr sz="1200" i="1" spc="36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un</a:t>
            </a:r>
            <a:r>
              <a:rPr sz="1200" i="1" spc="36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groupe</a:t>
            </a:r>
            <a:r>
              <a:rPr sz="1200" i="1" spc="36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très</a:t>
            </a:r>
            <a:r>
              <a:rPr sz="1200" i="1" spc="36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homogène</a:t>
            </a:r>
            <a:r>
              <a:rPr sz="1200" i="1" spc="35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avec</a:t>
            </a:r>
            <a:r>
              <a:rPr sz="1200" i="1" spc="37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beaucoup</a:t>
            </a:r>
            <a:r>
              <a:rPr sz="1200" i="1" spc="36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d’étudiants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moyens,</a:t>
            </a:r>
            <a:r>
              <a:rPr sz="1200" i="1" spc="-1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très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peu</a:t>
            </a:r>
            <a:r>
              <a:rPr sz="1200" i="1" spc="-2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bons</a:t>
            </a:r>
            <a:r>
              <a:rPr sz="1200" i="1" spc="-20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et</a:t>
            </a:r>
            <a:r>
              <a:rPr sz="1200" i="1" spc="-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très</a:t>
            </a:r>
            <a:r>
              <a:rPr sz="1200" i="1" spc="-2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peu</a:t>
            </a:r>
            <a:r>
              <a:rPr sz="1200" i="1" spc="-15" dirty="0">
                <a:solidFill>
                  <a:srgbClr val="767070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767070"/>
                </a:solidFill>
                <a:latin typeface="Calibri"/>
                <a:cs typeface="Calibri"/>
              </a:rPr>
              <a:t>de</a:t>
            </a:r>
            <a:r>
              <a:rPr sz="1200" i="1" spc="-10" dirty="0">
                <a:solidFill>
                  <a:srgbClr val="767070"/>
                </a:solidFill>
                <a:latin typeface="Calibri"/>
                <a:cs typeface="Calibri"/>
              </a:rPr>
              <a:t> faibles.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020155" y="4649025"/>
            <a:ext cx="1249680" cy="261620"/>
          </a:xfrm>
          <a:custGeom>
            <a:avLst/>
            <a:gdLst/>
            <a:ahLst/>
            <a:cxnLst/>
            <a:rect l="l" t="t" r="r" b="b"/>
            <a:pathLst>
              <a:path w="1249679" h="261620">
                <a:moveTo>
                  <a:pt x="1249057" y="0"/>
                </a:moveTo>
                <a:lnTo>
                  <a:pt x="0" y="0"/>
                </a:lnTo>
                <a:lnTo>
                  <a:pt x="0" y="261607"/>
                </a:lnTo>
                <a:lnTo>
                  <a:pt x="1249057" y="261607"/>
                </a:lnTo>
                <a:lnTo>
                  <a:pt x="1249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098893" y="4672907"/>
            <a:ext cx="5219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Pour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20" dirty="0">
                <a:latin typeface="Calibri"/>
                <a:cs typeface="Calibri"/>
              </a:rPr>
              <a:t>info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79" y="238137"/>
            <a:ext cx="11877040" cy="66548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630"/>
              </a:lnSpc>
            </a:pPr>
            <a:r>
              <a:rPr sz="4400" spc="-10" dirty="0"/>
              <a:t>Z-</a:t>
            </a:r>
            <a:r>
              <a:rPr sz="4400" dirty="0"/>
              <a:t>score</a:t>
            </a:r>
            <a:r>
              <a:rPr sz="4400" spc="-20" dirty="0"/>
              <a:t> </a:t>
            </a:r>
            <a:r>
              <a:rPr sz="4400" spc="-10" dirty="0"/>
              <a:t>Exemple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1092688" y="6295026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230" marR="19050">
              <a:lnSpc>
                <a:spcPct val="100000"/>
              </a:lnSpc>
              <a:spcBef>
                <a:spcPts val="95"/>
              </a:spcBef>
            </a:pPr>
            <a:r>
              <a:rPr dirty="0"/>
              <a:t>Deux étudiants,</a:t>
            </a:r>
            <a:r>
              <a:rPr spc="-10" dirty="0"/>
              <a:t> </a:t>
            </a:r>
            <a:r>
              <a:rPr dirty="0"/>
              <a:t>Alice</a:t>
            </a:r>
            <a:r>
              <a:rPr spc="10" dirty="0"/>
              <a:t> </a:t>
            </a:r>
            <a:r>
              <a:rPr dirty="0"/>
              <a:t>et</a:t>
            </a:r>
            <a:r>
              <a:rPr spc="5" dirty="0"/>
              <a:t> </a:t>
            </a:r>
            <a:r>
              <a:rPr dirty="0"/>
              <a:t>Jean,</a:t>
            </a:r>
            <a:r>
              <a:rPr spc="5" dirty="0"/>
              <a:t> </a:t>
            </a:r>
            <a:r>
              <a:rPr dirty="0"/>
              <a:t>ont</a:t>
            </a:r>
            <a:r>
              <a:rPr spc="5" dirty="0"/>
              <a:t> </a:t>
            </a:r>
            <a:r>
              <a:rPr spc="-10" dirty="0"/>
              <a:t>respectivement</a:t>
            </a:r>
            <a:r>
              <a:rPr spc="5" dirty="0"/>
              <a:t> </a:t>
            </a:r>
            <a:r>
              <a:rPr dirty="0"/>
              <a:t>obtenu</a:t>
            </a:r>
            <a:r>
              <a:rPr spc="-10" dirty="0"/>
              <a:t> </a:t>
            </a:r>
            <a:r>
              <a:rPr dirty="0"/>
              <a:t>des</a:t>
            </a:r>
            <a:r>
              <a:rPr spc="-10" dirty="0"/>
              <a:t> notes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15</a:t>
            </a:r>
            <a:r>
              <a:rPr spc="-5" dirty="0"/>
              <a:t> </a:t>
            </a:r>
            <a:r>
              <a:rPr dirty="0"/>
              <a:t>en </a:t>
            </a:r>
            <a:r>
              <a:rPr spc="-10" dirty="0"/>
              <a:t>Mathématiques</a:t>
            </a:r>
            <a:r>
              <a:rPr spc="-35" dirty="0"/>
              <a:t> </a:t>
            </a:r>
            <a:r>
              <a:rPr dirty="0"/>
              <a:t>et 14</a:t>
            </a:r>
            <a:r>
              <a:rPr spc="5" dirty="0"/>
              <a:t> </a:t>
            </a:r>
            <a:r>
              <a:rPr dirty="0"/>
              <a:t>en</a:t>
            </a:r>
            <a:r>
              <a:rPr spc="-10" dirty="0"/>
              <a:t> Anglais.</a:t>
            </a:r>
          </a:p>
          <a:p>
            <a:pPr marL="63500" marR="17780" indent="-635">
              <a:lnSpc>
                <a:spcPct val="100000"/>
              </a:lnSpc>
              <a:spcBef>
                <a:spcPts val="1200"/>
              </a:spcBef>
            </a:pPr>
            <a:r>
              <a:rPr dirty="0"/>
              <a:t>Les</a:t>
            </a:r>
            <a:r>
              <a:rPr spc="114" dirty="0"/>
              <a:t> </a:t>
            </a:r>
            <a:r>
              <a:rPr dirty="0"/>
              <a:t>moyennes</a:t>
            </a:r>
            <a:r>
              <a:rPr spc="130" dirty="0"/>
              <a:t> </a:t>
            </a:r>
            <a:r>
              <a:rPr dirty="0"/>
              <a:t>des</a:t>
            </a:r>
            <a:r>
              <a:rPr spc="125" dirty="0"/>
              <a:t> </a:t>
            </a:r>
            <a:r>
              <a:rPr dirty="0"/>
              <a:t>notes</a:t>
            </a:r>
            <a:r>
              <a:rPr spc="120" dirty="0"/>
              <a:t> </a:t>
            </a:r>
            <a:r>
              <a:rPr dirty="0"/>
              <a:t>pour</a:t>
            </a:r>
            <a:r>
              <a:rPr spc="110" dirty="0"/>
              <a:t> </a:t>
            </a:r>
            <a:r>
              <a:rPr dirty="0"/>
              <a:t>les</a:t>
            </a:r>
            <a:r>
              <a:rPr spc="120" dirty="0"/>
              <a:t> </a:t>
            </a:r>
            <a:r>
              <a:rPr dirty="0"/>
              <a:t>Mathématiques</a:t>
            </a:r>
            <a:r>
              <a:rPr spc="114" dirty="0"/>
              <a:t> </a:t>
            </a:r>
            <a:r>
              <a:rPr dirty="0"/>
              <a:t>et</a:t>
            </a:r>
            <a:r>
              <a:rPr spc="120" dirty="0"/>
              <a:t> </a:t>
            </a:r>
            <a:r>
              <a:rPr spc="-10" dirty="0"/>
              <a:t>l’Anglais</a:t>
            </a:r>
            <a:r>
              <a:rPr spc="120" dirty="0"/>
              <a:t> </a:t>
            </a:r>
            <a:r>
              <a:rPr spc="-20" dirty="0"/>
              <a:t>sont </a:t>
            </a:r>
            <a:r>
              <a:rPr spc="-10" dirty="0"/>
              <a:t>respectivement</a:t>
            </a:r>
            <a:r>
              <a:rPr spc="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13</a:t>
            </a:r>
            <a:r>
              <a:rPr spc="-20" dirty="0"/>
              <a:t> </a:t>
            </a:r>
            <a:r>
              <a:rPr dirty="0"/>
              <a:t>et</a:t>
            </a:r>
            <a:r>
              <a:rPr spc="-10" dirty="0"/>
              <a:t> </a:t>
            </a:r>
            <a:r>
              <a:rPr dirty="0"/>
              <a:t>9</a:t>
            </a:r>
            <a:r>
              <a:rPr spc="-20" dirty="0"/>
              <a:t> </a:t>
            </a:r>
            <a:r>
              <a:rPr dirty="0"/>
              <a:t>et</a:t>
            </a:r>
            <a:r>
              <a:rPr spc="-10" dirty="0"/>
              <a:t> </a:t>
            </a: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écarts-</a:t>
            </a:r>
            <a:r>
              <a:rPr dirty="0"/>
              <a:t>types</a:t>
            </a:r>
            <a:r>
              <a:rPr spc="-10" dirty="0"/>
              <a:t> </a:t>
            </a:r>
            <a:r>
              <a:rPr dirty="0"/>
              <a:t>sont</a:t>
            </a:r>
            <a:r>
              <a:rPr spc="-20" dirty="0"/>
              <a:t> </a:t>
            </a:r>
            <a:r>
              <a:rPr dirty="0"/>
              <a:t>1,8</a:t>
            </a:r>
            <a:r>
              <a:rPr spc="-10" dirty="0"/>
              <a:t> </a:t>
            </a:r>
            <a:r>
              <a:rPr dirty="0"/>
              <a:t>et</a:t>
            </a:r>
            <a:r>
              <a:rPr spc="-10" dirty="0"/>
              <a:t> </a:t>
            </a:r>
            <a:r>
              <a:rPr spc="-20" dirty="0"/>
              <a:t>2,1.</a:t>
            </a:r>
          </a:p>
          <a:p>
            <a:pPr marL="62865" marR="19050">
              <a:lnSpc>
                <a:spcPct val="100000"/>
              </a:lnSpc>
              <a:spcBef>
                <a:spcPts val="1200"/>
              </a:spcBef>
            </a:pPr>
            <a:r>
              <a:rPr dirty="0"/>
              <a:t>Pour</a:t>
            </a:r>
            <a:r>
              <a:rPr spc="10" dirty="0"/>
              <a:t> </a:t>
            </a:r>
            <a:r>
              <a:rPr dirty="0"/>
              <a:t>savoir</a:t>
            </a:r>
            <a:r>
              <a:rPr spc="30" dirty="0"/>
              <a:t> </a:t>
            </a:r>
            <a:r>
              <a:rPr dirty="0"/>
              <a:t>qui</a:t>
            </a:r>
            <a:r>
              <a:rPr spc="25" dirty="0"/>
              <a:t> </a:t>
            </a:r>
            <a:r>
              <a:rPr dirty="0"/>
              <a:t>a</a:t>
            </a:r>
            <a:r>
              <a:rPr spc="25" dirty="0"/>
              <a:t> </a:t>
            </a:r>
            <a:r>
              <a:rPr dirty="0"/>
              <a:t>le</a:t>
            </a:r>
            <a:r>
              <a:rPr spc="15" dirty="0"/>
              <a:t> </a:t>
            </a:r>
            <a:r>
              <a:rPr dirty="0"/>
              <a:t>mieux</a:t>
            </a:r>
            <a:r>
              <a:rPr spc="40" dirty="0"/>
              <a:t> </a:t>
            </a:r>
            <a:r>
              <a:rPr dirty="0"/>
              <a:t>réussi</a:t>
            </a:r>
            <a:r>
              <a:rPr spc="20" dirty="0"/>
              <a:t> </a:t>
            </a:r>
            <a:r>
              <a:rPr dirty="0"/>
              <a:t>ses</a:t>
            </a:r>
            <a:r>
              <a:rPr spc="30" dirty="0"/>
              <a:t> </a:t>
            </a:r>
            <a:r>
              <a:rPr dirty="0"/>
              <a:t>examens,</a:t>
            </a:r>
            <a:r>
              <a:rPr spc="15" dirty="0"/>
              <a:t> </a:t>
            </a:r>
            <a:r>
              <a:rPr dirty="0"/>
              <a:t>nous</a:t>
            </a:r>
            <a:r>
              <a:rPr spc="30" dirty="0"/>
              <a:t> </a:t>
            </a:r>
            <a:r>
              <a:rPr dirty="0"/>
              <a:t>calculons</a:t>
            </a:r>
            <a:r>
              <a:rPr spc="15" dirty="0"/>
              <a:t> </a:t>
            </a:r>
            <a:r>
              <a:rPr dirty="0"/>
              <a:t>les</a:t>
            </a:r>
            <a:r>
              <a:rPr spc="20" dirty="0"/>
              <a:t> </a:t>
            </a:r>
            <a:r>
              <a:rPr spc="-25" dirty="0"/>
              <a:t>Z- </a:t>
            </a:r>
            <a:r>
              <a:rPr dirty="0"/>
              <a:t>scores</a:t>
            </a:r>
            <a:r>
              <a:rPr spc="-20" dirty="0"/>
              <a:t> </a:t>
            </a:r>
            <a:r>
              <a:rPr dirty="0"/>
              <a:t>pour</a:t>
            </a:r>
            <a:r>
              <a:rPr spc="-25" dirty="0"/>
              <a:t> </a:t>
            </a:r>
            <a:r>
              <a:rPr dirty="0"/>
              <a:t>Alice</a:t>
            </a:r>
            <a:r>
              <a:rPr spc="-60" dirty="0"/>
              <a:t> </a:t>
            </a:r>
            <a:r>
              <a:rPr dirty="0"/>
              <a:t>et</a:t>
            </a:r>
            <a:r>
              <a:rPr spc="-30" dirty="0"/>
              <a:t> </a:t>
            </a:r>
            <a:r>
              <a:rPr dirty="0"/>
              <a:t>Jean</a:t>
            </a:r>
            <a:r>
              <a:rPr spc="-35" dirty="0"/>
              <a:t> </a:t>
            </a:r>
            <a:r>
              <a:rPr spc="-50" dirty="0"/>
              <a:t>:</a:t>
            </a:r>
          </a:p>
          <a:p>
            <a:pPr marL="349250" indent="-28638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49250" algn="l"/>
              </a:tabLst>
            </a:pPr>
            <a:r>
              <a:rPr spc="-10" dirty="0"/>
              <a:t>Z-</a:t>
            </a:r>
            <a:r>
              <a:rPr dirty="0"/>
              <a:t>score</a:t>
            </a:r>
            <a:r>
              <a:rPr spc="10" dirty="0"/>
              <a:t> </a:t>
            </a:r>
            <a:r>
              <a:rPr spc="-30" dirty="0"/>
              <a:t>d’Alice </a:t>
            </a:r>
            <a:r>
              <a:rPr dirty="0"/>
              <a:t>en</a:t>
            </a:r>
            <a:r>
              <a:rPr spc="-20" dirty="0"/>
              <a:t> </a:t>
            </a:r>
            <a:r>
              <a:rPr spc="-10" dirty="0"/>
              <a:t>Mathématiques</a:t>
            </a:r>
            <a:r>
              <a:rPr spc="-40" dirty="0"/>
              <a:t> </a:t>
            </a:r>
            <a:r>
              <a:rPr dirty="0"/>
              <a:t>=</a:t>
            </a:r>
            <a:r>
              <a:rPr spc="-20" dirty="0"/>
              <a:t> </a:t>
            </a:r>
            <a:r>
              <a:rPr dirty="0"/>
              <a:t>(15</a:t>
            </a:r>
            <a:r>
              <a:rPr spc="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13)</a:t>
            </a:r>
            <a:r>
              <a:rPr spc="-5" dirty="0"/>
              <a:t> </a:t>
            </a:r>
            <a:r>
              <a:rPr dirty="0"/>
              <a:t>/</a:t>
            </a:r>
            <a:r>
              <a:rPr spc="-25" dirty="0"/>
              <a:t> </a:t>
            </a:r>
            <a:r>
              <a:rPr dirty="0"/>
              <a:t>1,8</a:t>
            </a:r>
            <a:r>
              <a:rPr spc="-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spc="-20" dirty="0"/>
              <a:t>1,11</a:t>
            </a:r>
          </a:p>
          <a:p>
            <a:pPr marL="349250" indent="-286385">
              <a:lnSpc>
                <a:spcPct val="100000"/>
              </a:lnSpc>
              <a:buFont typeface="Arial MT"/>
              <a:buChar char="•"/>
              <a:tabLst>
                <a:tab pos="349250" algn="l"/>
              </a:tabLst>
            </a:pPr>
            <a:r>
              <a:rPr spc="-10" dirty="0"/>
              <a:t>Z-</a:t>
            </a:r>
            <a:r>
              <a:rPr dirty="0"/>
              <a:t>score</a:t>
            </a:r>
            <a:r>
              <a:rPr spc="5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Jean</a:t>
            </a:r>
            <a:r>
              <a:rPr spc="-10" dirty="0"/>
              <a:t> </a:t>
            </a:r>
            <a:r>
              <a:rPr dirty="0"/>
              <a:t>en</a:t>
            </a:r>
            <a:r>
              <a:rPr spc="-20" dirty="0"/>
              <a:t> </a:t>
            </a:r>
            <a:r>
              <a:rPr dirty="0"/>
              <a:t>Anglais</a:t>
            </a:r>
            <a:r>
              <a:rPr spc="-50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dirty="0"/>
              <a:t>(14</a:t>
            </a:r>
            <a:r>
              <a:rPr spc="-5" dirty="0"/>
              <a:t> </a:t>
            </a:r>
            <a:r>
              <a:rPr dirty="0"/>
              <a:t>–</a:t>
            </a:r>
            <a:r>
              <a:rPr spc="-15" dirty="0"/>
              <a:t> </a:t>
            </a:r>
            <a:r>
              <a:rPr dirty="0"/>
              <a:t>9)</a:t>
            </a:r>
            <a:r>
              <a:rPr spc="-5" dirty="0"/>
              <a:t> </a:t>
            </a:r>
            <a:r>
              <a:rPr dirty="0"/>
              <a:t>/</a:t>
            </a:r>
            <a:r>
              <a:rPr spc="-30" dirty="0"/>
              <a:t> </a:t>
            </a:r>
            <a:r>
              <a:rPr dirty="0"/>
              <a:t>2,1</a:t>
            </a:r>
            <a:r>
              <a:rPr spc="-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spc="-20" dirty="0"/>
              <a:t>2,38</a:t>
            </a:r>
          </a:p>
          <a:p>
            <a:pPr marL="348615" marR="144145" indent="-285750">
              <a:lnSpc>
                <a:spcPct val="100000"/>
              </a:lnSpc>
              <a:spcBef>
                <a:spcPts val="1920"/>
              </a:spcBef>
              <a:buChar char="•"/>
              <a:tabLst>
                <a:tab pos="348615" algn="l"/>
                <a:tab pos="349885" algn="l"/>
              </a:tabLst>
            </a:pPr>
            <a:r>
              <a:rPr dirty="0">
                <a:latin typeface="Arial MT"/>
                <a:cs typeface="Arial MT"/>
              </a:rPr>
              <a:t>	</a:t>
            </a:r>
            <a:r>
              <a:rPr dirty="0"/>
              <a:t>Alice</a:t>
            </a:r>
            <a:r>
              <a:rPr spc="-40" dirty="0"/>
              <a:t> </a:t>
            </a:r>
            <a:r>
              <a:rPr dirty="0"/>
              <a:t>est</a:t>
            </a:r>
            <a:r>
              <a:rPr spc="-30" dirty="0"/>
              <a:t> </a:t>
            </a:r>
            <a:r>
              <a:rPr dirty="0"/>
              <a:t>donc</a:t>
            </a:r>
            <a:r>
              <a:rPr spc="-20" dirty="0"/>
              <a:t> </a:t>
            </a:r>
            <a:r>
              <a:rPr dirty="0"/>
              <a:t>à</a:t>
            </a:r>
            <a:r>
              <a:rPr spc="-45" dirty="0"/>
              <a:t> </a:t>
            </a:r>
            <a:r>
              <a:rPr dirty="0"/>
              <a:t>1,11</a:t>
            </a:r>
            <a:r>
              <a:rPr spc="-5" dirty="0"/>
              <a:t> </a:t>
            </a:r>
            <a:r>
              <a:rPr spc="-10" dirty="0"/>
              <a:t>écart-</a:t>
            </a:r>
            <a:r>
              <a:rPr dirty="0"/>
              <a:t>type</a:t>
            </a:r>
            <a:r>
              <a:rPr spc="-5" dirty="0"/>
              <a:t> </a:t>
            </a:r>
            <a:r>
              <a:rPr dirty="0"/>
              <a:t>au-dessus</a:t>
            </a:r>
            <a:r>
              <a:rPr spc="-4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la</a:t>
            </a:r>
            <a:r>
              <a:rPr spc="-45" dirty="0"/>
              <a:t> </a:t>
            </a:r>
            <a:r>
              <a:rPr dirty="0"/>
              <a:t>moyenne </a:t>
            </a:r>
            <a:r>
              <a:rPr spc="-25" dirty="0"/>
              <a:t>de </a:t>
            </a:r>
            <a:r>
              <a:rPr dirty="0"/>
              <a:t>l'ensemble</a:t>
            </a:r>
            <a:r>
              <a:rPr spc="-15" dirty="0"/>
              <a:t> </a:t>
            </a:r>
            <a:r>
              <a:rPr dirty="0"/>
              <a:t>des</a:t>
            </a:r>
            <a:r>
              <a:rPr spc="-25" dirty="0"/>
              <a:t> </a:t>
            </a:r>
            <a:r>
              <a:rPr dirty="0"/>
              <a:t>étudiants</a:t>
            </a:r>
            <a:r>
              <a:rPr spc="-30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licence</a:t>
            </a:r>
            <a:r>
              <a:rPr spc="-20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spc="-10" dirty="0"/>
              <a:t>Mathématiques</a:t>
            </a:r>
            <a:r>
              <a:rPr spc="-45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spc="-20" dirty="0"/>
              <a:t>2</a:t>
            </a:r>
            <a:r>
              <a:rPr sz="1575" spc="-30" baseline="26455" dirty="0"/>
              <a:t>ème </a:t>
            </a:r>
            <a:r>
              <a:rPr sz="1600" spc="-10" dirty="0"/>
              <a:t>année.</a:t>
            </a:r>
            <a:endParaRPr sz="1600">
              <a:latin typeface="Arial MT"/>
              <a:cs typeface="Arial MT"/>
            </a:endParaRPr>
          </a:p>
          <a:p>
            <a:pPr marL="348615" marR="176530" indent="-287020">
              <a:lnSpc>
                <a:spcPct val="100000"/>
              </a:lnSpc>
              <a:buFont typeface="Arial MT"/>
              <a:buChar char="•"/>
              <a:tabLst>
                <a:tab pos="348615" algn="l"/>
              </a:tabLst>
            </a:pPr>
            <a:r>
              <a:rPr dirty="0"/>
              <a:t>Jean</a:t>
            </a:r>
            <a:r>
              <a:rPr spc="-15" dirty="0"/>
              <a:t> </a:t>
            </a:r>
            <a:r>
              <a:rPr dirty="0"/>
              <a:t>est</a:t>
            </a:r>
            <a:r>
              <a:rPr spc="-25" dirty="0"/>
              <a:t> </a:t>
            </a:r>
            <a:r>
              <a:rPr dirty="0"/>
              <a:t>lui</a:t>
            </a:r>
            <a:r>
              <a:rPr spc="-30" dirty="0"/>
              <a:t> </a:t>
            </a:r>
            <a:r>
              <a:rPr dirty="0"/>
              <a:t>à</a:t>
            </a:r>
            <a:r>
              <a:rPr spc="-35" dirty="0"/>
              <a:t> </a:t>
            </a:r>
            <a:r>
              <a:rPr dirty="0"/>
              <a:t>2,38 </a:t>
            </a:r>
            <a:r>
              <a:rPr spc="-10" dirty="0"/>
              <a:t>écart-</a:t>
            </a:r>
            <a:r>
              <a:rPr dirty="0"/>
              <a:t>type</a:t>
            </a:r>
            <a:r>
              <a:rPr spc="-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dirty="0"/>
              <a:t>moyenne</a:t>
            </a:r>
            <a:r>
              <a:rPr spc="10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l'ensemble</a:t>
            </a:r>
            <a:r>
              <a:rPr spc="-20" dirty="0"/>
              <a:t> </a:t>
            </a:r>
            <a:r>
              <a:rPr spc="-25" dirty="0"/>
              <a:t>des </a:t>
            </a:r>
            <a:r>
              <a:rPr dirty="0"/>
              <a:t>étudiants</a:t>
            </a:r>
            <a:r>
              <a:rPr spc="-30" dirty="0"/>
              <a:t> </a:t>
            </a:r>
            <a:r>
              <a:rPr spc="-25" dirty="0"/>
              <a:t>d’Anglais</a:t>
            </a:r>
            <a:r>
              <a:rPr spc="-5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2</a:t>
            </a:r>
            <a:r>
              <a:rPr sz="1575" baseline="26455" dirty="0"/>
              <a:t>ème</a:t>
            </a:r>
            <a:r>
              <a:rPr sz="1575" spc="150" baseline="26455" dirty="0"/>
              <a:t> </a:t>
            </a:r>
            <a:r>
              <a:rPr sz="1600" spc="-10" dirty="0"/>
              <a:t>année.</a:t>
            </a:r>
            <a:endParaRPr sz="1600"/>
          </a:p>
        </p:txBody>
      </p:sp>
      <p:sp>
        <p:nvSpPr>
          <p:cNvPr id="5" name="object 5"/>
          <p:cNvSpPr/>
          <p:nvPr/>
        </p:nvSpPr>
        <p:spPr>
          <a:xfrm>
            <a:off x="415290" y="5180888"/>
            <a:ext cx="5774055" cy="1153160"/>
          </a:xfrm>
          <a:custGeom>
            <a:avLst/>
            <a:gdLst/>
            <a:ahLst/>
            <a:cxnLst/>
            <a:rect l="l" t="t" r="r" b="b"/>
            <a:pathLst>
              <a:path w="5774055" h="1153160">
                <a:moveTo>
                  <a:pt x="0" y="0"/>
                </a:moveTo>
                <a:lnTo>
                  <a:pt x="5773839" y="0"/>
                </a:lnTo>
                <a:lnTo>
                  <a:pt x="5773839" y="1152588"/>
                </a:lnTo>
                <a:lnTo>
                  <a:pt x="0" y="1152588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8594" y="5305566"/>
            <a:ext cx="5365750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Le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calcul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Z-Score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s’effectue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au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sein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d’une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licence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d’une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même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année, </a:t>
            </a:r>
            <a:r>
              <a:rPr sz="1400" dirty="0">
                <a:latin typeface="Calibri"/>
                <a:cs typeface="Calibri"/>
              </a:rPr>
              <a:t>sur</a:t>
            </a:r>
            <a:r>
              <a:rPr sz="1400" spc="3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l’ensemble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3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3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population</a:t>
            </a:r>
            <a:r>
              <a:rPr sz="1400" spc="3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étudiante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des</a:t>
            </a:r>
            <a:r>
              <a:rPr sz="1400" spc="3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parcours</a:t>
            </a:r>
            <a:r>
              <a:rPr sz="1400" spc="3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disciplinaires </a:t>
            </a:r>
            <a:r>
              <a:rPr sz="1400" dirty="0">
                <a:latin typeface="Calibri"/>
                <a:cs typeface="Calibri"/>
              </a:rPr>
              <a:t>compatibles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avec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l’option</a:t>
            </a:r>
            <a:r>
              <a:rPr sz="1400" spc="20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Santé.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Seule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20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note</a:t>
            </a:r>
            <a:r>
              <a:rPr sz="1400" spc="20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semestre</a:t>
            </a:r>
            <a:r>
              <a:rPr sz="1400" spc="2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impair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est </a:t>
            </a:r>
            <a:r>
              <a:rPr sz="1400" dirty="0">
                <a:latin typeface="Calibri"/>
                <a:cs typeface="Calibri"/>
              </a:rPr>
              <a:t>prise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compte.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0110" y="5026990"/>
            <a:ext cx="923290" cy="307975"/>
          </a:xfrm>
          <a:custGeom>
            <a:avLst/>
            <a:gdLst/>
            <a:ahLst/>
            <a:cxnLst/>
            <a:rect l="l" t="t" r="r" b="b"/>
            <a:pathLst>
              <a:path w="923290" h="307975">
                <a:moveTo>
                  <a:pt x="923010" y="0"/>
                </a:moveTo>
                <a:lnTo>
                  <a:pt x="0" y="0"/>
                </a:lnTo>
                <a:lnTo>
                  <a:pt x="0" y="307771"/>
                </a:lnTo>
                <a:lnTo>
                  <a:pt x="923010" y="307771"/>
                </a:lnTo>
                <a:lnTo>
                  <a:pt x="923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08854" y="5047823"/>
            <a:ext cx="7556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Important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609670" y="1566752"/>
          <a:ext cx="5161914" cy="276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4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Alice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Jean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Discipline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Mathématiques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Anglais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Note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15/20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14/20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 marR="66484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Moyenne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promotion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13/20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9/20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Écart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type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1,8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2,1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30"/>
                        </a:spcBef>
                      </a:pPr>
                      <a:r>
                        <a:rPr sz="1600" b="1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Z-</a:t>
                      </a:r>
                      <a:r>
                        <a:rPr sz="16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score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97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  <a:spcBef>
                          <a:spcPts val="77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(15-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13)/1,8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=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00" b="1" spc="-2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1,11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  <a:spcBef>
                          <a:spcPts val="77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(14-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9)/2,1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=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00" b="1" spc="-2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2,38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6616013" y="5222646"/>
            <a:ext cx="5262880" cy="1029969"/>
          </a:xfrm>
          <a:custGeom>
            <a:avLst/>
            <a:gdLst/>
            <a:ahLst/>
            <a:cxnLst/>
            <a:rect l="l" t="t" r="r" b="b"/>
            <a:pathLst>
              <a:path w="5262880" h="1029970">
                <a:moveTo>
                  <a:pt x="0" y="0"/>
                </a:moveTo>
                <a:lnTo>
                  <a:pt x="5262714" y="0"/>
                </a:lnTo>
                <a:lnTo>
                  <a:pt x="5262714" y="1029474"/>
                </a:lnTo>
                <a:lnTo>
                  <a:pt x="0" y="102947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47116" y="5341749"/>
            <a:ext cx="49987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Suite</a:t>
            </a:r>
            <a:r>
              <a:rPr sz="1600" b="1" spc="1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à</a:t>
            </a:r>
            <a:r>
              <a:rPr sz="1600" b="1" spc="1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l’inter</a:t>
            </a:r>
            <a:r>
              <a:rPr sz="1600" b="1" spc="17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classement,</a:t>
            </a:r>
            <a:r>
              <a:rPr sz="1600" b="1" spc="1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et</a:t>
            </a:r>
            <a:r>
              <a:rPr sz="1600" b="1" spc="17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malgré</a:t>
            </a:r>
            <a:r>
              <a:rPr sz="1600" b="1" spc="1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une</a:t>
            </a:r>
            <a:r>
              <a:rPr sz="1600" b="1" spc="1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note</a:t>
            </a:r>
            <a:r>
              <a:rPr sz="1600" b="1" spc="18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plus</a:t>
            </a:r>
            <a:r>
              <a:rPr sz="1600" b="1" spc="17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basse </a:t>
            </a:r>
            <a:r>
              <a:rPr sz="1600" b="1" dirty="0">
                <a:latin typeface="Calibri"/>
                <a:cs typeface="Calibri"/>
              </a:rPr>
              <a:t>dans</a:t>
            </a:r>
            <a:r>
              <a:rPr sz="1600" b="1" spc="14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sa</a:t>
            </a:r>
            <a:r>
              <a:rPr sz="1600" b="1" spc="155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discipline,</a:t>
            </a:r>
            <a:r>
              <a:rPr sz="1600" b="1" spc="14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Jean</a:t>
            </a:r>
            <a:r>
              <a:rPr sz="1600" b="1" spc="14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aura</a:t>
            </a:r>
            <a:r>
              <a:rPr sz="1600" b="1" spc="15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un</a:t>
            </a:r>
            <a:r>
              <a:rPr sz="1600" b="1" spc="150" dirty="0">
                <a:latin typeface="Calibri"/>
                <a:cs typeface="Calibri"/>
              </a:rPr>
              <a:t>  </a:t>
            </a:r>
            <a:r>
              <a:rPr sz="1600" b="1" dirty="0">
                <a:latin typeface="Calibri"/>
                <a:cs typeface="Calibri"/>
              </a:rPr>
              <a:t>meilleur</a:t>
            </a:r>
            <a:r>
              <a:rPr sz="1600" b="1" spc="140" dirty="0">
                <a:latin typeface="Calibri"/>
                <a:cs typeface="Calibri"/>
              </a:rPr>
              <a:t>  </a:t>
            </a:r>
            <a:r>
              <a:rPr sz="1600" b="1" spc="-10" dirty="0">
                <a:latin typeface="Calibri"/>
                <a:cs typeface="Calibri"/>
              </a:rPr>
              <a:t>classement </a:t>
            </a:r>
            <a:r>
              <a:rPr sz="1600" b="1" spc="-25" dirty="0">
                <a:latin typeface="Calibri"/>
                <a:cs typeface="Calibri"/>
              </a:rPr>
              <a:t>qu’Alice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car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son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Z-score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est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plus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élevé.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31558" y="5068747"/>
            <a:ext cx="547370" cy="307975"/>
          </a:xfrm>
          <a:custGeom>
            <a:avLst/>
            <a:gdLst/>
            <a:ahLst/>
            <a:cxnLst/>
            <a:rect l="l" t="t" r="r" b="b"/>
            <a:pathLst>
              <a:path w="547370" h="307975">
                <a:moveTo>
                  <a:pt x="546950" y="0"/>
                </a:moveTo>
                <a:lnTo>
                  <a:pt x="0" y="0"/>
                </a:lnTo>
                <a:lnTo>
                  <a:pt x="0" y="307771"/>
                </a:lnTo>
                <a:lnTo>
                  <a:pt x="546950" y="307771"/>
                </a:lnTo>
                <a:lnTo>
                  <a:pt x="5469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110293" y="5089580"/>
            <a:ext cx="3848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Bilan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869179" y="2013204"/>
            <a:ext cx="2994660" cy="2243455"/>
            <a:chOff x="4869179" y="2013204"/>
            <a:chExt cx="2994660" cy="22434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9179" y="2013204"/>
              <a:ext cx="2994659" cy="224332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8323" y="2174747"/>
              <a:ext cx="2816351" cy="197357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895603" y="2039175"/>
              <a:ext cx="2888615" cy="2138045"/>
            </a:xfrm>
            <a:custGeom>
              <a:avLst/>
              <a:gdLst/>
              <a:ahLst/>
              <a:cxnLst/>
              <a:rect l="l" t="t" r="r" b="b"/>
              <a:pathLst>
                <a:path w="2888615" h="2138045">
                  <a:moveTo>
                    <a:pt x="2799753" y="0"/>
                  </a:moveTo>
                  <a:lnTo>
                    <a:pt x="88455" y="0"/>
                  </a:lnTo>
                  <a:lnTo>
                    <a:pt x="54022" y="6950"/>
                  </a:lnTo>
                  <a:lnTo>
                    <a:pt x="25906" y="25906"/>
                  </a:lnTo>
                  <a:lnTo>
                    <a:pt x="6950" y="54022"/>
                  </a:lnTo>
                  <a:lnTo>
                    <a:pt x="0" y="88455"/>
                  </a:lnTo>
                  <a:lnTo>
                    <a:pt x="0" y="2049132"/>
                  </a:lnTo>
                  <a:lnTo>
                    <a:pt x="6950" y="2083564"/>
                  </a:lnTo>
                  <a:lnTo>
                    <a:pt x="25906" y="2111681"/>
                  </a:lnTo>
                  <a:lnTo>
                    <a:pt x="54022" y="2130637"/>
                  </a:lnTo>
                  <a:lnTo>
                    <a:pt x="88455" y="2137587"/>
                  </a:lnTo>
                  <a:lnTo>
                    <a:pt x="2799753" y="2137587"/>
                  </a:lnTo>
                  <a:lnTo>
                    <a:pt x="2834185" y="2130637"/>
                  </a:lnTo>
                  <a:lnTo>
                    <a:pt x="2862302" y="2111681"/>
                  </a:lnTo>
                  <a:lnTo>
                    <a:pt x="2881257" y="2083564"/>
                  </a:lnTo>
                  <a:lnTo>
                    <a:pt x="2888208" y="2049132"/>
                  </a:lnTo>
                  <a:lnTo>
                    <a:pt x="2888208" y="88455"/>
                  </a:lnTo>
                  <a:lnTo>
                    <a:pt x="2881257" y="54022"/>
                  </a:lnTo>
                  <a:lnTo>
                    <a:pt x="2862302" y="25906"/>
                  </a:lnTo>
                  <a:lnTo>
                    <a:pt x="2834185" y="6950"/>
                  </a:lnTo>
                  <a:lnTo>
                    <a:pt x="279975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00251" y="2229637"/>
            <a:ext cx="24028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Collecte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note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Semestre </a:t>
            </a:r>
            <a:r>
              <a:rPr sz="1400" b="1" dirty="0">
                <a:latin typeface="Calibri"/>
                <a:cs typeface="Calibri"/>
              </a:rPr>
              <a:t>impair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Licence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0251" y="2656506"/>
            <a:ext cx="2480945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29845" indent="-287020">
              <a:lnSpc>
                <a:spcPct val="100000"/>
              </a:lnSpc>
              <a:spcBef>
                <a:spcPts val="105"/>
              </a:spcBef>
              <a:buChar char="-"/>
              <a:tabLst>
                <a:tab pos="299085" algn="l"/>
              </a:tabLst>
            </a:pPr>
            <a:r>
              <a:rPr sz="1400" dirty="0">
                <a:latin typeface="Calibri"/>
                <a:cs typeface="Calibri"/>
              </a:rPr>
              <a:t>Moyenne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chaque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candidat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LAS</a:t>
            </a:r>
            <a:endParaRPr sz="14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Char char="-"/>
              <a:tabLst>
                <a:tab pos="299085" algn="l"/>
              </a:tabLst>
            </a:pPr>
            <a:r>
              <a:rPr sz="1400" spc="-10" dirty="0">
                <a:latin typeface="Calibri"/>
                <a:cs typeface="Calibri"/>
              </a:rPr>
              <a:t>Moyenne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promotion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par </a:t>
            </a:r>
            <a:r>
              <a:rPr sz="1400" spc="-10" dirty="0">
                <a:latin typeface="Calibri"/>
                <a:cs typeface="Calibri"/>
              </a:rPr>
              <a:t>parcours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formation</a:t>
            </a:r>
            <a:endParaRPr sz="1400">
              <a:latin typeface="Calibri"/>
              <a:cs typeface="Calibri"/>
            </a:endParaRPr>
          </a:p>
          <a:p>
            <a:pPr marL="299085" marR="259079" indent="-287020">
              <a:lnSpc>
                <a:spcPct val="100000"/>
              </a:lnSpc>
              <a:buChar char="-"/>
              <a:tabLst>
                <a:tab pos="299085" algn="l"/>
              </a:tabLst>
            </a:pPr>
            <a:r>
              <a:rPr sz="1400" spc="-20" dirty="0">
                <a:latin typeface="Calibri"/>
                <a:cs typeface="Calibri"/>
              </a:rPr>
              <a:t>Ecart-</a:t>
            </a:r>
            <a:r>
              <a:rPr sz="1400" dirty="0">
                <a:latin typeface="Calibri"/>
                <a:cs typeface="Calibri"/>
              </a:rPr>
              <a:t>type par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parcours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de </a:t>
            </a:r>
            <a:r>
              <a:rPr sz="1400" spc="-10" dirty="0">
                <a:latin typeface="Calibri"/>
                <a:cs typeface="Calibri"/>
              </a:rPr>
              <a:t>formation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26354" y="1238737"/>
            <a:ext cx="11767820" cy="245110"/>
            <a:chOff x="226354" y="1238737"/>
            <a:chExt cx="11767820" cy="245110"/>
          </a:xfrm>
        </p:grpSpPr>
        <p:sp>
          <p:nvSpPr>
            <p:cNvPr id="9" name="object 9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12" name="object 12"/>
          <p:cNvGrpSpPr/>
          <p:nvPr/>
        </p:nvGrpSpPr>
        <p:grpSpPr>
          <a:xfrm>
            <a:off x="208992" y="1644473"/>
            <a:ext cx="4131945" cy="2667635"/>
            <a:chOff x="208992" y="1644473"/>
            <a:chExt cx="4131945" cy="2667635"/>
          </a:xfrm>
        </p:grpSpPr>
        <p:sp>
          <p:nvSpPr>
            <p:cNvPr id="13" name="object 13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22759" y="1195882"/>
            <a:ext cx="3522345" cy="840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7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  <a:p>
            <a:pPr marL="390525">
              <a:lnSpc>
                <a:spcPct val="100000"/>
              </a:lnSpc>
              <a:spcBef>
                <a:spcPts val="209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70018" y="2079066"/>
            <a:ext cx="4025900" cy="2089785"/>
            <a:chOff x="270018" y="2079066"/>
            <a:chExt cx="4025900" cy="2089785"/>
          </a:xfrm>
        </p:grpSpPr>
        <p:sp>
          <p:nvSpPr>
            <p:cNvPr id="17" name="object 17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56498" y="2138908"/>
            <a:ext cx="3127375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2C74BD1A-5420-B80E-8FD1-2E6B58BB7478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01190" y="267500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4" name="object 4"/>
          <p:cNvGrpSpPr/>
          <p:nvPr/>
        </p:nvGrpSpPr>
        <p:grpSpPr>
          <a:xfrm>
            <a:off x="208992" y="1644473"/>
            <a:ext cx="4131945" cy="2667635"/>
            <a:chOff x="208992" y="1644473"/>
            <a:chExt cx="4131945" cy="2667635"/>
          </a:xfrm>
        </p:grpSpPr>
        <p:sp>
          <p:nvSpPr>
            <p:cNvPr id="5" name="object 5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6498" y="1735695"/>
            <a:ext cx="3388360" cy="235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805749" y="1637583"/>
            <a:ext cx="2996565" cy="2691130"/>
            <a:chOff x="4805749" y="1637583"/>
            <a:chExt cx="2996565" cy="2691130"/>
          </a:xfrm>
        </p:grpSpPr>
        <p:sp>
          <p:nvSpPr>
            <p:cNvPr id="11" name="object 11"/>
            <p:cNvSpPr/>
            <p:nvPr/>
          </p:nvSpPr>
          <p:spPr>
            <a:xfrm>
              <a:off x="4812100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12099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205981" y="1729964"/>
            <a:ext cx="2194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6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967027" y="2081618"/>
            <a:ext cx="2745740" cy="2144395"/>
            <a:chOff x="4967027" y="2081618"/>
            <a:chExt cx="2745740" cy="2144395"/>
          </a:xfrm>
        </p:grpSpPr>
        <p:sp>
          <p:nvSpPr>
            <p:cNvPr id="15" name="object 15"/>
            <p:cNvSpPr/>
            <p:nvPr/>
          </p:nvSpPr>
          <p:spPr>
            <a:xfrm>
              <a:off x="4973377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973377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156174" y="2168757"/>
            <a:ext cx="134112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6312" y="1238737"/>
            <a:ext cx="11779885" cy="247015"/>
            <a:chOff x="216312" y="1238737"/>
            <a:chExt cx="11779885" cy="247015"/>
          </a:xfrm>
        </p:grpSpPr>
        <p:sp>
          <p:nvSpPr>
            <p:cNvPr id="19" name="object 19"/>
            <p:cNvSpPr/>
            <p:nvPr/>
          </p:nvSpPr>
          <p:spPr>
            <a:xfrm>
              <a:off x="222662" y="124640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22662" y="1246405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34632" y="1247018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34632" y="1247018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46795" y="1197813"/>
            <a:ext cx="11719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maximum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3</a:t>
            </a:r>
            <a:r>
              <a:rPr sz="1800" b="1" spc="-9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Grands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Admis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effectifs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8732519" y="2095500"/>
            <a:ext cx="2318385" cy="530860"/>
            <a:chOff x="8732519" y="2095500"/>
            <a:chExt cx="2318385" cy="530860"/>
          </a:xfrm>
        </p:grpSpPr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40140" y="2095500"/>
              <a:ext cx="2310383" cy="52730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32519" y="2145792"/>
              <a:ext cx="2202179" cy="48005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766295" y="2121869"/>
              <a:ext cx="2204720" cy="421640"/>
            </a:xfrm>
            <a:custGeom>
              <a:avLst/>
              <a:gdLst/>
              <a:ahLst/>
              <a:cxnLst/>
              <a:rect l="l" t="t" r="r" b="b"/>
              <a:pathLst>
                <a:path w="2204720" h="421639">
                  <a:moveTo>
                    <a:pt x="2178113" y="0"/>
                  </a:moveTo>
                  <a:lnTo>
                    <a:pt x="26530" y="0"/>
                  </a:lnTo>
                  <a:lnTo>
                    <a:pt x="16202" y="2084"/>
                  </a:lnTo>
                  <a:lnTo>
                    <a:pt x="7769" y="7769"/>
                  </a:lnTo>
                  <a:lnTo>
                    <a:pt x="2084" y="16202"/>
                  </a:lnTo>
                  <a:lnTo>
                    <a:pt x="0" y="26530"/>
                  </a:lnTo>
                  <a:lnTo>
                    <a:pt x="0" y="394766"/>
                  </a:lnTo>
                  <a:lnTo>
                    <a:pt x="2084" y="405097"/>
                  </a:lnTo>
                  <a:lnTo>
                    <a:pt x="7769" y="413534"/>
                  </a:lnTo>
                  <a:lnTo>
                    <a:pt x="16202" y="419223"/>
                  </a:lnTo>
                  <a:lnTo>
                    <a:pt x="26530" y="421309"/>
                  </a:lnTo>
                  <a:lnTo>
                    <a:pt x="2178113" y="421309"/>
                  </a:lnTo>
                  <a:lnTo>
                    <a:pt x="2188436" y="419223"/>
                  </a:lnTo>
                  <a:lnTo>
                    <a:pt x="2196869" y="413534"/>
                  </a:lnTo>
                  <a:lnTo>
                    <a:pt x="2202557" y="405097"/>
                  </a:lnTo>
                  <a:lnTo>
                    <a:pt x="2204643" y="394766"/>
                  </a:lnTo>
                  <a:lnTo>
                    <a:pt x="2204643" y="26530"/>
                  </a:lnTo>
                  <a:lnTo>
                    <a:pt x="2202557" y="16202"/>
                  </a:lnTo>
                  <a:lnTo>
                    <a:pt x="2196869" y="7769"/>
                  </a:lnTo>
                  <a:lnTo>
                    <a:pt x="2188436" y="2084"/>
                  </a:lnTo>
                  <a:lnTo>
                    <a:pt x="217811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8852806" y="2200948"/>
            <a:ext cx="19081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2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Calcul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spc="-20" dirty="0">
                <a:latin typeface="Calibri"/>
                <a:cs typeface="Calibri"/>
              </a:rPr>
              <a:t>score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">
            <a:extLst>
              <a:ext uri="{FF2B5EF4-FFF2-40B4-BE49-F238E27FC236}">
                <a16:creationId xmlns:a16="http://schemas.microsoft.com/office/drawing/2014/main" id="{FA81ECF2-50D0-D67E-D6F3-08D514858308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6354" y="1238737"/>
            <a:ext cx="11767820" cy="245110"/>
            <a:chOff x="226354" y="1238737"/>
            <a:chExt cx="11767820" cy="245110"/>
          </a:xfrm>
        </p:grpSpPr>
        <p:sp>
          <p:nvSpPr>
            <p:cNvPr id="3" name="object 3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2704" y="124508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22759" y="1195882"/>
            <a:ext cx="3140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7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01190" y="267500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47156" y="2703427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9" name="object 9"/>
          <p:cNvGrpSpPr/>
          <p:nvPr/>
        </p:nvGrpSpPr>
        <p:grpSpPr>
          <a:xfrm>
            <a:off x="208992" y="1644473"/>
            <a:ext cx="4131945" cy="2667635"/>
            <a:chOff x="208992" y="1644473"/>
            <a:chExt cx="4131945" cy="2667635"/>
          </a:xfrm>
        </p:grpSpPr>
        <p:sp>
          <p:nvSpPr>
            <p:cNvPr id="10" name="object 10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56498" y="1735695"/>
            <a:ext cx="3388360" cy="235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805749" y="1637583"/>
            <a:ext cx="2996565" cy="2691130"/>
            <a:chOff x="4805749" y="1637583"/>
            <a:chExt cx="2996565" cy="2691130"/>
          </a:xfrm>
        </p:grpSpPr>
        <p:sp>
          <p:nvSpPr>
            <p:cNvPr id="16" name="object 16"/>
            <p:cNvSpPr/>
            <p:nvPr/>
          </p:nvSpPr>
          <p:spPr>
            <a:xfrm>
              <a:off x="4812100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12099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156174" y="1729964"/>
            <a:ext cx="2244725" cy="238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8346850" y="1620795"/>
            <a:ext cx="2996565" cy="2691130"/>
            <a:chOff x="8346850" y="1620795"/>
            <a:chExt cx="2996565" cy="2691130"/>
          </a:xfrm>
        </p:grpSpPr>
        <p:sp>
          <p:nvSpPr>
            <p:cNvPr id="22" name="object 22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8641627" y="1554060"/>
            <a:ext cx="2131695" cy="250444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287020">
              <a:lnSpc>
                <a:spcPct val="100000"/>
              </a:lnSpc>
              <a:spcBef>
                <a:spcPts val="135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730995" y="4489703"/>
            <a:ext cx="2024380" cy="943610"/>
            <a:chOff x="8730995" y="4489703"/>
            <a:chExt cx="2024380" cy="94361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30995" y="4489703"/>
              <a:ext cx="2023870" cy="943355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30995" y="4642103"/>
              <a:ext cx="1868423" cy="69341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8757275" y="4516337"/>
              <a:ext cx="1917700" cy="836930"/>
            </a:xfrm>
            <a:custGeom>
              <a:avLst/>
              <a:gdLst/>
              <a:ahLst/>
              <a:cxnLst/>
              <a:rect l="l" t="t" r="r" b="b"/>
              <a:pathLst>
                <a:path w="1917700" h="836929">
                  <a:moveTo>
                    <a:pt x="1864817" y="0"/>
                  </a:moveTo>
                  <a:lnTo>
                    <a:pt x="52679" y="0"/>
                  </a:lnTo>
                  <a:lnTo>
                    <a:pt x="32173" y="4139"/>
                  </a:lnTo>
                  <a:lnTo>
                    <a:pt x="15428" y="15428"/>
                  </a:lnTo>
                  <a:lnTo>
                    <a:pt x="4139" y="32173"/>
                  </a:lnTo>
                  <a:lnTo>
                    <a:pt x="0" y="52679"/>
                  </a:lnTo>
                  <a:lnTo>
                    <a:pt x="0" y="783780"/>
                  </a:lnTo>
                  <a:lnTo>
                    <a:pt x="4139" y="804286"/>
                  </a:lnTo>
                  <a:lnTo>
                    <a:pt x="15428" y="821031"/>
                  </a:lnTo>
                  <a:lnTo>
                    <a:pt x="32173" y="832320"/>
                  </a:lnTo>
                  <a:lnTo>
                    <a:pt x="52679" y="836460"/>
                  </a:lnTo>
                  <a:lnTo>
                    <a:pt x="1864817" y="836460"/>
                  </a:lnTo>
                  <a:lnTo>
                    <a:pt x="1885323" y="832320"/>
                  </a:lnTo>
                  <a:lnTo>
                    <a:pt x="1902067" y="821031"/>
                  </a:lnTo>
                  <a:lnTo>
                    <a:pt x="1913357" y="804286"/>
                  </a:lnTo>
                  <a:lnTo>
                    <a:pt x="1917496" y="783780"/>
                  </a:lnTo>
                  <a:lnTo>
                    <a:pt x="1917496" y="52679"/>
                  </a:lnTo>
                  <a:lnTo>
                    <a:pt x="1913357" y="32173"/>
                  </a:lnTo>
                  <a:lnTo>
                    <a:pt x="1902067" y="15428"/>
                  </a:lnTo>
                  <a:lnTo>
                    <a:pt x="1885323" y="4139"/>
                  </a:lnTo>
                  <a:lnTo>
                    <a:pt x="186481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851448" y="4696317"/>
            <a:ext cx="155765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3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Classement </a:t>
            </a:r>
            <a:r>
              <a:rPr sz="1400" dirty="0">
                <a:latin typeface="Calibri"/>
                <a:cs typeface="Calibri"/>
              </a:rPr>
              <a:t>au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mérite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par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spc="-20" dirty="0">
                <a:latin typeface="Calibri"/>
                <a:cs typeface="Calibri"/>
              </a:rPr>
              <a:t>score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">
            <a:extLst>
              <a:ext uri="{FF2B5EF4-FFF2-40B4-BE49-F238E27FC236}">
                <a16:creationId xmlns:a16="http://schemas.microsoft.com/office/drawing/2014/main" id="{1D3F739A-D816-D927-B85E-F89A294B99EA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14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9138" y="1240668"/>
            <a:ext cx="11767820" cy="245110"/>
            <a:chOff x="219138" y="1240668"/>
            <a:chExt cx="11767820" cy="245110"/>
          </a:xfrm>
        </p:grpSpPr>
        <p:sp>
          <p:nvSpPr>
            <p:cNvPr id="3" name="object 3"/>
            <p:cNvSpPr/>
            <p:nvPr/>
          </p:nvSpPr>
          <p:spPr>
            <a:xfrm>
              <a:off x="225488" y="1247018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5488" y="1247018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15544" y="1197813"/>
            <a:ext cx="6045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maximum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01190" y="267500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47156" y="2703427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346850" y="1620795"/>
            <a:ext cx="2996565" cy="3012440"/>
            <a:chOff x="8346850" y="1620795"/>
            <a:chExt cx="2996565" cy="3012440"/>
          </a:xfrm>
        </p:grpSpPr>
        <p:sp>
          <p:nvSpPr>
            <p:cNvPr id="9" name="object 9"/>
            <p:cNvSpPr/>
            <p:nvPr/>
          </p:nvSpPr>
          <p:spPr>
            <a:xfrm>
              <a:off x="9469483" y="4353846"/>
              <a:ext cx="367665" cy="279400"/>
            </a:xfrm>
            <a:custGeom>
              <a:avLst/>
              <a:gdLst/>
              <a:ahLst/>
              <a:cxnLst/>
              <a:rect l="l" t="t" r="r" b="b"/>
              <a:pathLst>
                <a:path w="367665" h="279400">
                  <a:moveTo>
                    <a:pt x="367601" y="0"/>
                  </a:moveTo>
                  <a:lnTo>
                    <a:pt x="0" y="0"/>
                  </a:lnTo>
                  <a:lnTo>
                    <a:pt x="183807" y="278841"/>
                  </a:lnTo>
                  <a:lnTo>
                    <a:pt x="36760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7861164" y="527021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278841" y="0"/>
                </a:moveTo>
                <a:lnTo>
                  <a:pt x="0" y="183807"/>
                </a:lnTo>
                <a:lnTo>
                  <a:pt x="278841" y="367601"/>
                </a:lnTo>
                <a:lnTo>
                  <a:pt x="27884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16" name="object 16"/>
          <p:cNvGrpSpPr/>
          <p:nvPr/>
        </p:nvGrpSpPr>
        <p:grpSpPr>
          <a:xfrm>
            <a:off x="208992" y="1644473"/>
            <a:ext cx="4131945" cy="2667635"/>
            <a:chOff x="208992" y="1644473"/>
            <a:chExt cx="4131945" cy="2667635"/>
          </a:xfrm>
        </p:grpSpPr>
        <p:sp>
          <p:nvSpPr>
            <p:cNvPr id="17" name="object 17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56498" y="1735695"/>
            <a:ext cx="3388360" cy="235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805749" y="1637583"/>
            <a:ext cx="2996565" cy="2691130"/>
            <a:chOff x="4805749" y="1637583"/>
            <a:chExt cx="2996565" cy="2691130"/>
          </a:xfrm>
        </p:grpSpPr>
        <p:sp>
          <p:nvSpPr>
            <p:cNvPr id="23" name="object 23"/>
            <p:cNvSpPr/>
            <p:nvPr/>
          </p:nvSpPr>
          <p:spPr>
            <a:xfrm>
              <a:off x="4812100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12099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5156174" y="1729964"/>
            <a:ext cx="2244725" cy="238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641627" y="1554060"/>
            <a:ext cx="2131695" cy="250444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287020">
              <a:lnSpc>
                <a:spcPct val="100000"/>
              </a:lnSpc>
              <a:spcBef>
                <a:spcPts val="135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346850" y="4703010"/>
            <a:ext cx="2996565" cy="1616710"/>
            <a:chOff x="8346850" y="4703010"/>
            <a:chExt cx="2996565" cy="1616710"/>
          </a:xfrm>
        </p:grpSpPr>
        <p:sp>
          <p:nvSpPr>
            <p:cNvPr id="30" name="object 30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8725106" y="4742934"/>
            <a:ext cx="2237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Grands</a:t>
            </a:r>
            <a:r>
              <a:rPr sz="18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15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0" dirty="0">
                <a:solidFill>
                  <a:srgbClr val="6F2F9F"/>
                </a:solidFill>
                <a:latin typeface="Arial"/>
                <a:cs typeface="Arial"/>
              </a:rPr>
              <a:t>potentiels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452480" y="5208405"/>
            <a:ext cx="2745740" cy="1033144"/>
            <a:chOff x="8452480" y="5208405"/>
            <a:chExt cx="2745740" cy="1033144"/>
          </a:xfrm>
        </p:grpSpPr>
        <p:sp>
          <p:nvSpPr>
            <p:cNvPr id="34" name="object 34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8587371" y="5379904"/>
            <a:ext cx="12922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5624148" y="4706381"/>
            <a:ext cx="2024380" cy="1775460"/>
            <a:chOff x="5725668" y="4607052"/>
            <a:chExt cx="2024380" cy="1775460"/>
          </a:xfrm>
        </p:grpSpPr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25668" y="4607052"/>
              <a:ext cx="2023871" cy="177545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40907" y="4853940"/>
              <a:ext cx="1990343" cy="1333499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5752478" y="4632693"/>
              <a:ext cx="1917700" cy="1669414"/>
            </a:xfrm>
            <a:custGeom>
              <a:avLst/>
              <a:gdLst/>
              <a:ahLst/>
              <a:cxnLst/>
              <a:rect l="l" t="t" r="r" b="b"/>
              <a:pathLst>
                <a:path w="1917700" h="1669414">
                  <a:moveTo>
                    <a:pt x="1812366" y="0"/>
                  </a:moveTo>
                  <a:lnTo>
                    <a:pt x="105130" y="0"/>
                  </a:lnTo>
                  <a:lnTo>
                    <a:pt x="64208" y="8261"/>
                  </a:lnTo>
                  <a:lnTo>
                    <a:pt x="30791" y="30791"/>
                  </a:lnTo>
                  <a:lnTo>
                    <a:pt x="8261" y="64208"/>
                  </a:lnTo>
                  <a:lnTo>
                    <a:pt x="0" y="105130"/>
                  </a:lnTo>
                  <a:lnTo>
                    <a:pt x="0" y="1564182"/>
                  </a:lnTo>
                  <a:lnTo>
                    <a:pt x="8261" y="1605105"/>
                  </a:lnTo>
                  <a:lnTo>
                    <a:pt x="30791" y="1638522"/>
                  </a:lnTo>
                  <a:lnTo>
                    <a:pt x="64208" y="1661052"/>
                  </a:lnTo>
                  <a:lnTo>
                    <a:pt x="105130" y="1669313"/>
                  </a:lnTo>
                  <a:lnTo>
                    <a:pt x="1812366" y="1669313"/>
                  </a:lnTo>
                  <a:lnTo>
                    <a:pt x="1853283" y="1661052"/>
                  </a:lnTo>
                  <a:lnTo>
                    <a:pt x="1886700" y="1638522"/>
                  </a:lnTo>
                  <a:lnTo>
                    <a:pt x="1909233" y="1605105"/>
                  </a:lnTo>
                  <a:lnTo>
                    <a:pt x="1917496" y="1564182"/>
                  </a:lnTo>
                  <a:lnTo>
                    <a:pt x="1917496" y="105130"/>
                  </a:lnTo>
                  <a:lnTo>
                    <a:pt x="1909233" y="64208"/>
                  </a:lnTo>
                  <a:lnTo>
                    <a:pt x="1886700" y="30791"/>
                  </a:lnTo>
                  <a:lnTo>
                    <a:pt x="1853283" y="8261"/>
                  </a:lnTo>
                  <a:lnTo>
                    <a:pt x="1812366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5791201" y="4909058"/>
            <a:ext cx="1724350" cy="671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4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Sélection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des </a:t>
            </a:r>
            <a:r>
              <a:rPr sz="1400" spc="-10" dirty="0">
                <a:latin typeface="Calibri"/>
                <a:cs typeface="Calibri"/>
              </a:rPr>
              <a:t>grands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admis</a:t>
            </a:r>
            <a:r>
              <a:rPr lang="fr-FR" sz="1400" spc="-20" dirty="0">
                <a:latin typeface="Calibri"/>
                <a:cs typeface="Calibri"/>
              </a:rPr>
              <a:t> p</a:t>
            </a:r>
            <a:r>
              <a:rPr lang="fr-FR" sz="1400" spc="-10" dirty="0">
                <a:latin typeface="Calibri"/>
                <a:cs typeface="Calibri"/>
              </a:rPr>
              <a:t>otentiels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781137" y="5436845"/>
            <a:ext cx="1540919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(50%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lang="fr-FR" sz="1400" spc="-25" dirty="0">
                <a:latin typeface="Calibri"/>
                <a:cs typeface="Calibri"/>
              </a:rPr>
              <a:t>maximum </a:t>
            </a:r>
            <a:r>
              <a:rPr sz="1400" spc="-25" dirty="0">
                <a:latin typeface="Calibri"/>
                <a:cs typeface="Calibri"/>
              </a:rPr>
              <a:t>des</a:t>
            </a:r>
            <a:r>
              <a:rPr lang="fr-FR" sz="1400" spc="-25" dirty="0">
                <a:latin typeface="Calibri"/>
                <a:cs typeface="Calibri"/>
              </a:rPr>
              <a:t> places offertes dans la filière)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7" name="object 3">
            <a:extLst>
              <a:ext uri="{FF2B5EF4-FFF2-40B4-BE49-F238E27FC236}">
                <a16:creationId xmlns:a16="http://schemas.microsoft.com/office/drawing/2014/main" id="{58B49C86-09A7-E81E-930E-7D55B838D3E4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8282" y="1231524"/>
            <a:ext cx="11767820" cy="245110"/>
            <a:chOff x="228282" y="1231524"/>
            <a:chExt cx="11767820" cy="245110"/>
          </a:xfrm>
        </p:grpSpPr>
        <p:sp>
          <p:nvSpPr>
            <p:cNvPr id="3" name="object 3"/>
            <p:cNvSpPr/>
            <p:nvPr/>
          </p:nvSpPr>
          <p:spPr>
            <a:xfrm>
              <a:off x="234632" y="1237874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4632" y="1237874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24688" y="1188669"/>
            <a:ext cx="6045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maximum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3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737572" y="4703010"/>
            <a:ext cx="2996565" cy="1616710"/>
            <a:chOff x="4737572" y="4703010"/>
            <a:chExt cx="2996565" cy="1616710"/>
          </a:xfrm>
        </p:grpSpPr>
        <p:sp>
          <p:nvSpPr>
            <p:cNvPr id="7" name="object 7"/>
            <p:cNvSpPr/>
            <p:nvPr/>
          </p:nvSpPr>
          <p:spPr>
            <a:xfrm>
              <a:off x="4743922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43922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065521" y="4807701"/>
            <a:ext cx="242603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UE.</a:t>
            </a:r>
            <a:r>
              <a:rPr lang="fr-FR" b="1" spc="-75" dirty="0">
                <a:solidFill>
                  <a:srgbClr val="6F2F9F"/>
                </a:solidFill>
                <a:latin typeface="Arial"/>
                <a:cs typeface="Arial"/>
              </a:rPr>
              <a:t>s Santé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75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01190" y="267500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47156" y="2703427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8346850" y="1620795"/>
            <a:ext cx="2996565" cy="3012440"/>
            <a:chOff x="8346850" y="1620795"/>
            <a:chExt cx="2996565" cy="3012440"/>
          </a:xfrm>
        </p:grpSpPr>
        <p:sp>
          <p:nvSpPr>
            <p:cNvPr id="13" name="object 13"/>
            <p:cNvSpPr/>
            <p:nvPr/>
          </p:nvSpPr>
          <p:spPr>
            <a:xfrm>
              <a:off x="9469483" y="4353846"/>
              <a:ext cx="367665" cy="279400"/>
            </a:xfrm>
            <a:custGeom>
              <a:avLst/>
              <a:gdLst/>
              <a:ahLst/>
              <a:cxnLst/>
              <a:rect l="l" t="t" r="r" b="b"/>
              <a:pathLst>
                <a:path w="367665" h="279400">
                  <a:moveTo>
                    <a:pt x="367601" y="0"/>
                  </a:moveTo>
                  <a:lnTo>
                    <a:pt x="0" y="0"/>
                  </a:lnTo>
                  <a:lnTo>
                    <a:pt x="183807" y="278841"/>
                  </a:lnTo>
                  <a:lnTo>
                    <a:pt x="36760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7861164" y="527021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278841" y="0"/>
                </a:moveTo>
                <a:lnTo>
                  <a:pt x="0" y="183807"/>
                </a:lnTo>
                <a:lnTo>
                  <a:pt x="278841" y="367601"/>
                </a:lnTo>
                <a:lnTo>
                  <a:pt x="27884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20" name="object 20"/>
          <p:cNvGrpSpPr/>
          <p:nvPr/>
        </p:nvGrpSpPr>
        <p:grpSpPr>
          <a:xfrm>
            <a:off x="208992" y="1644473"/>
            <a:ext cx="4131945" cy="2667635"/>
            <a:chOff x="208992" y="1644473"/>
            <a:chExt cx="4131945" cy="2667635"/>
          </a:xfrm>
        </p:grpSpPr>
        <p:sp>
          <p:nvSpPr>
            <p:cNvPr id="21" name="object 21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56498" y="1735695"/>
            <a:ext cx="3388360" cy="235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805749" y="1637583"/>
            <a:ext cx="2996565" cy="2691130"/>
            <a:chOff x="4805749" y="1637583"/>
            <a:chExt cx="2996565" cy="2691130"/>
          </a:xfrm>
        </p:grpSpPr>
        <p:sp>
          <p:nvSpPr>
            <p:cNvPr id="27" name="object 27"/>
            <p:cNvSpPr/>
            <p:nvPr/>
          </p:nvSpPr>
          <p:spPr>
            <a:xfrm>
              <a:off x="4812100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812099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5156174" y="1729964"/>
            <a:ext cx="2244725" cy="238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41627" y="1554060"/>
            <a:ext cx="2131695" cy="250444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287020">
              <a:lnSpc>
                <a:spcPct val="100000"/>
              </a:lnSpc>
              <a:spcBef>
                <a:spcPts val="135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346850" y="4703010"/>
            <a:ext cx="2996565" cy="1616710"/>
            <a:chOff x="8346850" y="4703010"/>
            <a:chExt cx="2996565" cy="1616710"/>
          </a:xfrm>
        </p:grpSpPr>
        <p:sp>
          <p:nvSpPr>
            <p:cNvPr id="34" name="object 34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8725106" y="4742934"/>
            <a:ext cx="2237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Grands</a:t>
            </a:r>
            <a:r>
              <a:rPr sz="18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15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0" dirty="0">
                <a:solidFill>
                  <a:srgbClr val="6F2F9F"/>
                </a:solidFill>
                <a:latin typeface="Arial"/>
                <a:cs typeface="Arial"/>
              </a:rPr>
              <a:t>potentiels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452480" y="5208405"/>
            <a:ext cx="2745740" cy="1033144"/>
            <a:chOff x="8452480" y="5208405"/>
            <a:chExt cx="2745740" cy="1033144"/>
          </a:xfrm>
        </p:grpSpPr>
        <p:sp>
          <p:nvSpPr>
            <p:cNvPr id="38" name="object 38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8587371" y="5379904"/>
            <a:ext cx="12922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843202" y="5208405"/>
            <a:ext cx="2745740" cy="1033144"/>
            <a:chOff x="4843202" y="5208405"/>
            <a:chExt cx="2745740" cy="1033144"/>
          </a:xfrm>
        </p:grpSpPr>
        <p:sp>
          <p:nvSpPr>
            <p:cNvPr id="42" name="object 42"/>
            <p:cNvSpPr/>
            <p:nvPr/>
          </p:nvSpPr>
          <p:spPr>
            <a:xfrm>
              <a:off x="4849552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849552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4978092" y="5273224"/>
            <a:ext cx="127315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16,62</a:t>
            </a:r>
            <a:r>
              <a:rPr sz="1400" dirty="0">
                <a:latin typeface="Calibri"/>
                <a:cs typeface="Calibri"/>
              </a:rPr>
              <a:t> 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15,962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/20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78091" y="5700093"/>
            <a:ext cx="136702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13,27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650059" y="5723594"/>
            <a:ext cx="3155950" cy="0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518262" y="5418207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518262" y="5692527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lang="fr-FR" sz="1800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/20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4" name="object 3">
            <a:extLst>
              <a:ext uri="{FF2B5EF4-FFF2-40B4-BE49-F238E27FC236}">
                <a16:creationId xmlns:a16="http://schemas.microsoft.com/office/drawing/2014/main" id="{C49A467A-4894-5FC0-CB09-466A3512AA1D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16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55" name="object 49">
            <a:extLst>
              <a:ext uri="{FF2B5EF4-FFF2-40B4-BE49-F238E27FC236}">
                <a16:creationId xmlns:a16="http://schemas.microsoft.com/office/drawing/2014/main" id="{46574D9A-A8FD-64C6-60E8-1C92B6F02A28}"/>
              </a:ext>
            </a:extLst>
          </p:cNvPr>
          <p:cNvGrpSpPr/>
          <p:nvPr/>
        </p:nvGrpSpPr>
        <p:grpSpPr>
          <a:xfrm>
            <a:off x="611467" y="4527905"/>
            <a:ext cx="2368296" cy="1775460"/>
            <a:chOff x="1517904" y="4628388"/>
            <a:chExt cx="2024380" cy="1775460"/>
          </a:xfrm>
        </p:grpSpPr>
        <p:pic>
          <p:nvPicPr>
            <p:cNvPr id="56" name="object 50">
              <a:extLst>
                <a:ext uri="{FF2B5EF4-FFF2-40B4-BE49-F238E27FC236}">
                  <a16:creationId xmlns:a16="http://schemas.microsoft.com/office/drawing/2014/main" id="{2CB3FEA3-068B-788C-0A4E-E823DB75E7D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7904" y="4628388"/>
              <a:ext cx="2023871" cy="1775459"/>
            </a:xfrm>
            <a:prstGeom prst="rect">
              <a:avLst/>
            </a:prstGeom>
          </p:spPr>
        </p:pic>
        <p:pic>
          <p:nvPicPr>
            <p:cNvPr id="57" name="object 51">
              <a:extLst>
                <a:ext uri="{FF2B5EF4-FFF2-40B4-BE49-F238E27FC236}">
                  <a16:creationId xmlns:a16="http://schemas.microsoft.com/office/drawing/2014/main" id="{B67D63EF-AF94-F9C8-88EF-04BB44727E0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33144" y="4875276"/>
              <a:ext cx="1981199" cy="1333499"/>
            </a:xfrm>
            <a:prstGeom prst="rect">
              <a:avLst/>
            </a:prstGeom>
          </p:spPr>
        </p:pic>
        <p:sp>
          <p:nvSpPr>
            <p:cNvPr id="58" name="object 52">
              <a:extLst>
                <a:ext uri="{FF2B5EF4-FFF2-40B4-BE49-F238E27FC236}">
                  <a16:creationId xmlns:a16="http://schemas.microsoft.com/office/drawing/2014/main" id="{D1BA7B89-8F69-100B-3B7B-931FA86E0136}"/>
                </a:ext>
              </a:extLst>
            </p:cNvPr>
            <p:cNvSpPr/>
            <p:nvPr/>
          </p:nvSpPr>
          <p:spPr>
            <a:xfrm>
              <a:off x="1543668" y="4654494"/>
              <a:ext cx="1917700" cy="1669414"/>
            </a:xfrm>
            <a:custGeom>
              <a:avLst/>
              <a:gdLst/>
              <a:ahLst/>
              <a:cxnLst/>
              <a:rect l="l" t="t" r="r" b="b"/>
              <a:pathLst>
                <a:path w="1917700" h="1669414">
                  <a:moveTo>
                    <a:pt x="1812366" y="0"/>
                  </a:moveTo>
                  <a:lnTo>
                    <a:pt x="105130" y="0"/>
                  </a:lnTo>
                  <a:lnTo>
                    <a:pt x="64208" y="8261"/>
                  </a:lnTo>
                  <a:lnTo>
                    <a:pt x="30791" y="30791"/>
                  </a:lnTo>
                  <a:lnTo>
                    <a:pt x="8261" y="64208"/>
                  </a:lnTo>
                  <a:lnTo>
                    <a:pt x="0" y="105130"/>
                  </a:lnTo>
                  <a:lnTo>
                    <a:pt x="0" y="1564182"/>
                  </a:lnTo>
                  <a:lnTo>
                    <a:pt x="8261" y="1605105"/>
                  </a:lnTo>
                  <a:lnTo>
                    <a:pt x="30791" y="1638522"/>
                  </a:lnTo>
                  <a:lnTo>
                    <a:pt x="64208" y="1661052"/>
                  </a:lnTo>
                  <a:lnTo>
                    <a:pt x="105130" y="1669313"/>
                  </a:lnTo>
                  <a:lnTo>
                    <a:pt x="1812366" y="1669313"/>
                  </a:lnTo>
                  <a:lnTo>
                    <a:pt x="1853283" y="1661052"/>
                  </a:lnTo>
                  <a:lnTo>
                    <a:pt x="1886700" y="1638522"/>
                  </a:lnTo>
                  <a:lnTo>
                    <a:pt x="1909233" y="1605105"/>
                  </a:lnTo>
                  <a:lnTo>
                    <a:pt x="1917496" y="1564182"/>
                  </a:lnTo>
                  <a:lnTo>
                    <a:pt x="1917496" y="105130"/>
                  </a:lnTo>
                  <a:lnTo>
                    <a:pt x="1909233" y="64208"/>
                  </a:lnTo>
                  <a:lnTo>
                    <a:pt x="1886700" y="30791"/>
                  </a:lnTo>
                  <a:lnTo>
                    <a:pt x="1853283" y="8261"/>
                  </a:lnTo>
                  <a:lnTo>
                    <a:pt x="1812366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3">
            <a:extLst>
              <a:ext uri="{FF2B5EF4-FFF2-40B4-BE49-F238E27FC236}">
                <a16:creationId xmlns:a16="http://schemas.microsoft.com/office/drawing/2014/main" id="{AADB033B-4917-6F23-622C-30ACCC5EAD91}"/>
              </a:ext>
            </a:extLst>
          </p:cNvPr>
          <p:cNvSpPr txBox="1"/>
          <p:nvPr/>
        </p:nvSpPr>
        <p:spPr>
          <a:xfrm>
            <a:off x="762000" y="4873332"/>
            <a:ext cx="2073779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5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Définition </a:t>
            </a:r>
            <a:r>
              <a:rPr sz="1400" dirty="0">
                <a:latin typeface="Calibri"/>
                <a:cs typeface="Calibri"/>
              </a:rPr>
              <a:t>par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jury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du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seuil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bas </a:t>
            </a:r>
            <a:r>
              <a:rPr sz="1400" dirty="0">
                <a:latin typeface="Calibri"/>
                <a:cs typeface="Calibri"/>
              </a:rPr>
              <a:t>basé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sur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note</a:t>
            </a:r>
            <a:r>
              <a:rPr sz="1400" spc="-25" dirty="0">
                <a:latin typeface="Calibri"/>
                <a:cs typeface="Calibri"/>
              </a:rPr>
              <a:t> de</a:t>
            </a:r>
            <a:r>
              <a:rPr lang="fr-FR" sz="1400" spc="-25" dirty="0">
                <a:latin typeface="Calibri"/>
                <a:cs typeface="Calibri"/>
              </a:rPr>
              <a:t>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lang="fr-FR" sz="1400" dirty="0">
                <a:latin typeface="Calibri"/>
                <a:cs typeface="Calibri"/>
              </a:rPr>
              <a:t>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Santé</a:t>
            </a:r>
            <a:r>
              <a:rPr lang="fr-FR" sz="1400" spc="-20" dirty="0">
                <a:latin typeface="Calibri"/>
                <a:cs typeface="Calibri"/>
              </a:rPr>
              <a:t>: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r-FR" sz="1400" spc="-2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r-FR" sz="1600" b="1" spc="-20" dirty="0">
                <a:latin typeface="Calibri"/>
                <a:cs typeface="Calibri"/>
              </a:rPr>
              <a:t>DS (70%) + CS (30%)</a:t>
            </a:r>
            <a:endParaRPr sz="1600" b="1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object 6">
            <a:extLst>
              <a:ext uri="{FF2B5EF4-FFF2-40B4-BE49-F238E27FC236}">
                <a16:creationId xmlns:a16="http://schemas.microsoft.com/office/drawing/2014/main" id="{5F43C5C7-0057-8FAC-68E5-1BDA2142D024}"/>
              </a:ext>
            </a:extLst>
          </p:cNvPr>
          <p:cNvGrpSpPr/>
          <p:nvPr/>
        </p:nvGrpSpPr>
        <p:grpSpPr>
          <a:xfrm>
            <a:off x="4928235" y="4703010"/>
            <a:ext cx="2996565" cy="1616710"/>
            <a:chOff x="4737572" y="4703010"/>
            <a:chExt cx="2996565" cy="1616710"/>
          </a:xfrm>
        </p:grpSpPr>
        <p:sp>
          <p:nvSpPr>
            <p:cNvPr id="77" name="object 7">
              <a:extLst>
                <a:ext uri="{FF2B5EF4-FFF2-40B4-BE49-F238E27FC236}">
                  <a16:creationId xmlns:a16="http://schemas.microsoft.com/office/drawing/2014/main" id="{F2A54422-CE94-73CF-B64C-CA2E4D08F40F}"/>
                </a:ext>
              </a:extLst>
            </p:cNvPr>
            <p:cNvSpPr/>
            <p:nvPr/>
          </p:nvSpPr>
          <p:spPr>
            <a:xfrm>
              <a:off x="4743922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8">
              <a:extLst>
                <a:ext uri="{FF2B5EF4-FFF2-40B4-BE49-F238E27FC236}">
                  <a16:creationId xmlns:a16="http://schemas.microsoft.com/office/drawing/2014/main" id="{4E5A6C1C-0C1B-4161-51A6-15F0C1B156F5}"/>
                </a:ext>
              </a:extLst>
            </p:cNvPr>
            <p:cNvSpPr/>
            <p:nvPr/>
          </p:nvSpPr>
          <p:spPr>
            <a:xfrm>
              <a:off x="4743922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9">
            <a:extLst>
              <a:ext uri="{FF2B5EF4-FFF2-40B4-BE49-F238E27FC236}">
                <a16:creationId xmlns:a16="http://schemas.microsoft.com/office/drawing/2014/main" id="{5E17A706-79DD-4828-93A3-961E03396CFF}"/>
              </a:ext>
            </a:extLst>
          </p:cNvPr>
          <p:cNvSpPr txBox="1"/>
          <p:nvPr/>
        </p:nvSpPr>
        <p:spPr>
          <a:xfrm>
            <a:off x="5336712" y="4807701"/>
            <a:ext cx="242603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UE.</a:t>
            </a:r>
            <a:r>
              <a:rPr lang="fr-FR" b="1" spc="-75" dirty="0">
                <a:solidFill>
                  <a:srgbClr val="6F2F9F"/>
                </a:solidFill>
                <a:latin typeface="Arial"/>
                <a:cs typeface="Arial"/>
              </a:rPr>
              <a:t>s Santé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75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80" name="object 41">
            <a:extLst>
              <a:ext uri="{FF2B5EF4-FFF2-40B4-BE49-F238E27FC236}">
                <a16:creationId xmlns:a16="http://schemas.microsoft.com/office/drawing/2014/main" id="{B3875AD7-441C-70FD-5019-804E1C887A50}"/>
              </a:ext>
            </a:extLst>
          </p:cNvPr>
          <p:cNvGrpSpPr/>
          <p:nvPr/>
        </p:nvGrpSpPr>
        <p:grpSpPr>
          <a:xfrm>
            <a:off x="5114393" y="5208405"/>
            <a:ext cx="2745740" cy="1033144"/>
            <a:chOff x="4843202" y="5208405"/>
            <a:chExt cx="2745740" cy="1033144"/>
          </a:xfrm>
        </p:grpSpPr>
        <p:sp>
          <p:nvSpPr>
            <p:cNvPr id="81" name="object 42">
              <a:extLst>
                <a:ext uri="{FF2B5EF4-FFF2-40B4-BE49-F238E27FC236}">
                  <a16:creationId xmlns:a16="http://schemas.microsoft.com/office/drawing/2014/main" id="{61D993D9-A419-2301-85F0-468EA3DE0348}"/>
                </a:ext>
              </a:extLst>
            </p:cNvPr>
            <p:cNvSpPr/>
            <p:nvPr/>
          </p:nvSpPr>
          <p:spPr>
            <a:xfrm>
              <a:off x="4849552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3">
              <a:extLst>
                <a:ext uri="{FF2B5EF4-FFF2-40B4-BE49-F238E27FC236}">
                  <a16:creationId xmlns:a16="http://schemas.microsoft.com/office/drawing/2014/main" id="{3C5CF99F-6349-AB0A-A11E-47E8C8BD3736}"/>
                </a:ext>
              </a:extLst>
            </p:cNvPr>
            <p:cNvSpPr/>
            <p:nvPr/>
          </p:nvSpPr>
          <p:spPr>
            <a:xfrm>
              <a:off x="4849552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46">
            <a:extLst>
              <a:ext uri="{FF2B5EF4-FFF2-40B4-BE49-F238E27FC236}">
                <a16:creationId xmlns:a16="http://schemas.microsoft.com/office/drawing/2014/main" id="{AF905767-2991-848D-FEDC-0E6EEE689C0B}"/>
              </a:ext>
            </a:extLst>
          </p:cNvPr>
          <p:cNvSpPr/>
          <p:nvPr/>
        </p:nvSpPr>
        <p:spPr>
          <a:xfrm>
            <a:off x="4921250" y="5723594"/>
            <a:ext cx="3155950" cy="0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47">
            <a:extLst>
              <a:ext uri="{FF2B5EF4-FFF2-40B4-BE49-F238E27FC236}">
                <a16:creationId xmlns:a16="http://schemas.microsoft.com/office/drawing/2014/main" id="{01651BEC-8585-0706-4932-EE3AEF131B79}"/>
              </a:ext>
            </a:extLst>
          </p:cNvPr>
          <p:cNvSpPr txBox="1"/>
          <p:nvPr/>
        </p:nvSpPr>
        <p:spPr>
          <a:xfrm>
            <a:off x="6789453" y="5418207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7" name="object 48">
            <a:extLst>
              <a:ext uri="{FF2B5EF4-FFF2-40B4-BE49-F238E27FC236}">
                <a16:creationId xmlns:a16="http://schemas.microsoft.com/office/drawing/2014/main" id="{D542EB96-8D57-71AD-DA8D-2C9C8EE387C3}"/>
              </a:ext>
            </a:extLst>
          </p:cNvPr>
          <p:cNvSpPr txBox="1"/>
          <p:nvPr/>
        </p:nvSpPr>
        <p:spPr>
          <a:xfrm>
            <a:off x="6826029" y="5728165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15/20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08992" y="1644473"/>
            <a:ext cx="4471035" cy="2667635"/>
            <a:chOff x="208992" y="1644473"/>
            <a:chExt cx="4471035" cy="2667635"/>
          </a:xfrm>
        </p:grpSpPr>
        <p:sp>
          <p:nvSpPr>
            <p:cNvPr id="7" name="object 7"/>
            <p:cNvSpPr/>
            <p:nvPr/>
          </p:nvSpPr>
          <p:spPr>
            <a:xfrm>
              <a:off x="4401190" y="2675004"/>
              <a:ext cx="279400" cy="367665"/>
            </a:xfrm>
            <a:custGeom>
              <a:avLst/>
              <a:gdLst/>
              <a:ahLst/>
              <a:cxnLst/>
              <a:rect l="l" t="t" r="r" b="b"/>
              <a:pathLst>
                <a:path w="279400" h="367664">
                  <a:moveTo>
                    <a:pt x="0" y="0"/>
                  </a:moveTo>
                  <a:lnTo>
                    <a:pt x="0" y="367601"/>
                  </a:lnTo>
                  <a:lnTo>
                    <a:pt x="278841" y="1837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3676230" y="0"/>
                  </a:moveTo>
                  <a:lnTo>
                    <a:pt x="442417" y="0"/>
                  </a:lnTo>
                  <a:lnTo>
                    <a:pt x="394211" y="2595"/>
                  </a:lnTo>
                  <a:lnTo>
                    <a:pt x="347509" y="10203"/>
                  </a:lnTo>
                  <a:lnTo>
                    <a:pt x="302581" y="22553"/>
                  </a:lnTo>
                  <a:lnTo>
                    <a:pt x="259695" y="39376"/>
                  </a:lnTo>
                  <a:lnTo>
                    <a:pt x="219122" y="60401"/>
                  </a:lnTo>
                  <a:lnTo>
                    <a:pt x="181133" y="85358"/>
                  </a:lnTo>
                  <a:lnTo>
                    <a:pt x="145996" y="113978"/>
                  </a:lnTo>
                  <a:lnTo>
                    <a:pt x="113983" y="145991"/>
                  </a:lnTo>
                  <a:lnTo>
                    <a:pt x="85362" y="181128"/>
                  </a:lnTo>
                  <a:lnTo>
                    <a:pt x="60404" y="219117"/>
                  </a:lnTo>
                  <a:lnTo>
                    <a:pt x="39378" y="259690"/>
                  </a:lnTo>
                  <a:lnTo>
                    <a:pt x="22555" y="302576"/>
                  </a:lnTo>
                  <a:lnTo>
                    <a:pt x="10204" y="347506"/>
                  </a:lnTo>
                  <a:lnTo>
                    <a:pt x="2596" y="394209"/>
                  </a:lnTo>
                  <a:lnTo>
                    <a:pt x="0" y="442417"/>
                  </a:lnTo>
                  <a:lnTo>
                    <a:pt x="0" y="2212060"/>
                  </a:lnTo>
                  <a:lnTo>
                    <a:pt x="2596" y="2260265"/>
                  </a:lnTo>
                  <a:lnTo>
                    <a:pt x="10204" y="2306967"/>
                  </a:lnTo>
                  <a:lnTo>
                    <a:pt x="22555" y="2351896"/>
                  </a:lnTo>
                  <a:lnTo>
                    <a:pt x="39378" y="2394782"/>
                  </a:lnTo>
                  <a:lnTo>
                    <a:pt x="60404" y="2435354"/>
                  </a:lnTo>
                  <a:lnTo>
                    <a:pt x="85362" y="2473344"/>
                  </a:lnTo>
                  <a:lnTo>
                    <a:pt x="113983" y="2508480"/>
                  </a:lnTo>
                  <a:lnTo>
                    <a:pt x="145996" y="2540494"/>
                  </a:lnTo>
                  <a:lnTo>
                    <a:pt x="181133" y="2569115"/>
                  </a:lnTo>
                  <a:lnTo>
                    <a:pt x="219122" y="2594073"/>
                  </a:lnTo>
                  <a:lnTo>
                    <a:pt x="259695" y="2615099"/>
                  </a:lnTo>
                  <a:lnTo>
                    <a:pt x="302581" y="2631922"/>
                  </a:lnTo>
                  <a:lnTo>
                    <a:pt x="347509" y="2644273"/>
                  </a:lnTo>
                  <a:lnTo>
                    <a:pt x="394211" y="2651881"/>
                  </a:lnTo>
                  <a:lnTo>
                    <a:pt x="442417" y="2654477"/>
                  </a:lnTo>
                  <a:lnTo>
                    <a:pt x="3676230" y="2654477"/>
                  </a:lnTo>
                  <a:lnTo>
                    <a:pt x="3724436" y="2651881"/>
                  </a:lnTo>
                  <a:lnTo>
                    <a:pt x="3771138" y="2644273"/>
                  </a:lnTo>
                  <a:lnTo>
                    <a:pt x="3816067" y="2631922"/>
                  </a:lnTo>
                  <a:lnTo>
                    <a:pt x="3858952" y="2615099"/>
                  </a:lnTo>
                  <a:lnTo>
                    <a:pt x="3899525" y="2594073"/>
                  </a:lnTo>
                  <a:lnTo>
                    <a:pt x="3937514" y="2569115"/>
                  </a:lnTo>
                  <a:lnTo>
                    <a:pt x="3972651" y="2540494"/>
                  </a:lnTo>
                  <a:lnTo>
                    <a:pt x="4004664" y="2508480"/>
                  </a:lnTo>
                  <a:lnTo>
                    <a:pt x="4033285" y="2473344"/>
                  </a:lnTo>
                  <a:lnTo>
                    <a:pt x="4058244" y="2435354"/>
                  </a:lnTo>
                  <a:lnTo>
                    <a:pt x="4079269" y="2394782"/>
                  </a:lnTo>
                  <a:lnTo>
                    <a:pt x="4096092" y="2351896"/>
                  </a:lnTo>
                  <a:lnTo>
                    <a:pt x="4108443" y="2306967"/>
                  </a:lnTo>
                  <a:lnTo>
                    <a:pt x="4116051" y="2260265"/>
                  </a:lnTo>
                  <a:lnTo>
                    <a:pt x="4118648" y="2212060"/>
                  </a:lnTo>
                  <a:lnTo>
                    <a:pt x="4118648" y="442417"/>
                  </a:lnTo>
                  <a:lnTo>
                    <a:pt x="4116051" y="394209"/>
                  </a:lnTo>
                  <a:lnTo>
                    <a:pt x="4108443" y="347506"/>
                  </a:lnTo>
                  <a:lnTo>
                    <a:pt x="4096092" y="302576"/>
                  </a:lnTo>
                  <a:lnTo>
                    <a:pt x="4079269" y="259690"/>
                  </a:lnTo>
                  <a:lnTo>
                    <a:pt x="4058244" y="219117"/>
                  </a:lnTo>
                  <a:lnTo>
                    <a:pt x="4033285" y="181128"/>
                  </a:lnTo>
                  <a:lnTo>
                    <a:pt x="4004664" y="145991"/>
                  </a:lnTo>
                  <a:lnTo>
                    <a:pt x="3972651" y="113978"/>
                  </a:lnTo>
                  <a:lnTo>
                    <a:pt x="3937514" y="85358"/>
                  </a:lnTo>
                  <a:lnTo>
                    <a:pt x="3899525" y="60401"/>
                  </a:lnTo>
                  <a:lnTo>
                    <a:pt x="3858952" y="39376"/>
                  </a:lnTo>
                  <a:lnTo>
                    <a:pt x="3816067" y="22553"/>
                  </a:lnTo>
                  <a:lnTo>
                    <a:pt x="3771138" y="10203"/>
                  </a:lnTo>
                  <a:lnTo>
                    <a:pt x="3724436" y="2595"/>
                  </a:lnTo>
                  <a:lnTo>
                    <a:pt x="36762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5342" y="1650823"/>
              <a:ext cx="4119245" cy="2654935"/>
            </a:xfrm>
            <a:custGeom>
              <a:avLst/>
              <a:gdLst/>
              <a:ahLst/>
              <a:cxnLst/>
              <a:rect l="l" t="t" r="r" b="b"/>
              <a:pathLst>
                <a:path w="4119245" h="2654935">
                  <a:moveTo>
                    <a:pt x="0" y="442417"/>
                  </a:moveTo>
                  <a:lnTo>
                    <a:pt x="2596" y="394209"/>
                  </a:lnTo>
                  <a:lnTo>
                    <a:pt x="10204" y="347506"/>
                  </a:lnTo>
                  <a:lnTo>
                    <a:pt x="22555" y="302576"/>
                  </a:lnTo>
                  <a:lnTo>
                    <a:pt x="39378" y="259690"/>
                  </a:lnTo>
                  <a:lnTo>
                    <a:pt x="60404" y="219117"/>
                  </a:lnTo>
                  <a:lnTo>
                    <a:pt x="85362" y="181128"/>
                  </a:lnTo>
                  <a:lnTo>
                    <a:pt x="113983" y="145991"/>
                  </a:lnTo>
                  <a:lnTo>
                    <a:pt x="145996" y="113978"/>
                  </a:lnTo>
                  <a:lnTo>
                    <a:pt x="181133" y="85358"/>
                  </a:lnTo>
                  <a:lnTo>
                    <a:pt x="219122" y="60401"/>
                  </a:lnTo>
                  <a:lnTo>
                    <a:pt x="259695" y="39376"/>
                  </a:lnTo>
                  <a:lnTo>
                    <a:pt x="302581" y="22553"/>
                  </a:lnTo>
                  <a:lnTo>
                    <a:pt x="347509" y="10203"/>
                  </a:lnTo>
                  <a:lnTo>
                    <a:pt x="394211" y="2595"/>
                  </a:lnTo>
                  <a:lnTo>
                    <a:pt x="442417" y="0"/>
                  </a:lnTo>
                  <a:lnTo>
                    <a:pt x="3676230" y="0"/>
                  </a:lnTo>
                  <a:lnTo>
                    <a:pt x="3724436" y="2595"/>
                  </a:lnTo>
                  <a:lnTo>
                    <a:pt x="3771138" y="10203"/>
                  </a:lnTo>
                  <a:lnTo>
                    <a:pt x="3816067" y="22553"/>
                  </a:lnTo>
                  <a:lnTo>
                    <a:pt x="3858952" y="39376"/>
                  </a:lnTo>
                  <a:lnTo>
                    <a:pt x="3899525" y="60401"/>
                  </a:lnTo>
                  <a:lnTo>
                    <a:pt x="3937514" y="85358"/>
                  </a:lnTo>
                  <a:lnTo>
                    <a:pt x="3972651" y="113978"/>
                  </a:lnTo>
                  <a:lnTo>
                    <a:pt x="4004664" y="145991"/>
                  </a:lnTo>
                  <a:lnTo>
                    <a:pt x="4033285" y="181128"/>
                  </a:lnTo>
                  <a:lnTo>
                    <a:pt x="4058244" y="219117"/>
                  </a:lnTo>
                  <a:lnTo>
                    <a:pt x="4079269" y="259690"/>
                  </a:lnTo>
                  <a:lnTo>
                    <a:pt x="4096092" y="302576"/>
                  </a:lnTo>
                  <a:lnTo>
                    <a:pt x="4108443" y="347506"/>
                  </a:lnTo>
                  <a:lnTo>
                    <a:pt x="4116051" y="394209"/>
                  </a:lnTo>
                  <a:lnTo>
                    <a:pt x="4118648" y="442417"/>
                  </a:lnTo>
                  <a:lnTo>
                    <a:pt x="4118648" y="2212060"/>
                  </a:lnTo>
                  <a:lnTo>
                    <a:pt x="4116051" y="2260265"/>
                  </a:lnTo>
                  <a:lnTo>
                    <a:pt x="4108443" y="2306967"/>
                  </a:lnTo>
                  <a:lnTo>
                    <a:pt x="4096092" y="2351896"/>
                  </a:lnTo>
                  <a:lnTo>
                    <a:pt x="4079269" y="2394782"/>
                  </a:lnTo>
                  <a:lnTo>
                    <a:pt x="4058244" y="2435354"/>
                  </a:lnTo>
                  <a:lnTo>
                    <a:pt x="4033285" y="2473344"/>
                  </a:lnTo>
                  <a:lnTo>
                    <a:pt x="4004664" y="2508480"/>
                  </a:lnTo>
                  <a:lnTo>
                    <a:pt x="3972651" y="2540494"/>
                  </a:lnTo>
                  <a:lnTo>
                    <a:pt x="3937514" y="2569115"/>
                  </a:lnTo>
                  <a:lnTo>
                    <a:pt x="3899525" y="2594073"/>
                  </a:lnTo>
                  <a:lnTo>
                    <a:pt x="3858952" y="2615099"/>
                  </a:lnTo>
                  <a:lnTo>
                    <a:pt x="3816067" y="2631922"/>
                  </a:lnTo>
                  <a:lnTo>
                    <a:pt x="3771138" y="2644273"/>
                  </a:lnTo>
                  <a:lnTo>
                    <a:pt x="3724436" y="2651881"/>
                  </a:lnTo>
                  <a:lnTo>
                    <a:pt x="3676230" y="2654477"/>
                  </a:lnTo>
                  <a:lnTo>
                    <a:pt x="442417" y="2654477"/>
                  </a:lnTo>
                  <a:lnTo>
                    <a:pt x="394211" y="2651881"/>
                  </a:lnTo>
                  <a:lnTo>
                    <a:pt x="347509" y="2644273"/>
                  </a:lnTo>
                  <a:lnTo>
                    <a:pt x="302581" y="2631922"/>
                  </a:lnTo>
                  <a:lnTo>
                    <a:pt x="259695" y="2615099"/>
                  </a:lnTo>
                  <a:lnTo>
                    <a:pt x="219122" y="2594073"/>
                  </a:lnTo>
                  <a:lnTo>
                    <a:pt x="181133" y="2569115"/>
                  </a:lnTo>
                  <a:lnTo>
                    <a:pt x="145996" y="2540494"/>
                  </a:lnTo>
                  <a:lnTo>
                    <a:pt x="113983" y="2508480"/>
                  </a:lnTo>
                  <a:lnTo>
                    <a:pt x="85362" y="2473344"/>
                  </a:lnTo>
                  <a:lnTo>
                    <a:pt x="60404" y="2435354"/>
                  </a:lnTo>
                  <a:lnTo>
                    <a:pt x="39378" y="2394782"/>
                  </a:lnTo>
                  <a:lnTo>
                    <a:pt x="22555" y="2351896"/>
                  </a:lnTo>
                  <a:lnTo>
                    <a:pt x="10204" y="2306967"/>
                  </a:lnTo>
                  <a:lnTo>
                    <a:pt x="2596" y="2260265"/>
                  </a:lnTo>
                  <a:lnTo>
                    <a:pt x="0" y="2212060"/>
                  </a:lnTo>
                  <a:lnTo>
                    <a:pt x="0" y="44241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3666845" y="0"/>
                  </a:moveTo>
                  <a:lnTo>
                    <a:pt x="346176" y="0"/>
                  </a:lnTo>
                  <a:lnTo>
                    <a:pt x="299202" y="3160"/>
                  </a:lnTo>
                  <a:lnTo>
                    <a:pt x="254149" y="12365"/>
                  </a:lnTo>
                  <a:lnTo>
                    <a:pt x="211429" y="27204"/>
                  </a:lnTo>
                  <a:lnTo>
                    <a:pt x="171455" y="47263"/>
                  </a:lnTo>
                  <a:lnTo>
                    <a:pt x="134639" y="72130"/>
                  </a:lnTo>
                  <a:lnTo>
                    <a:pt x="101393" y="101393"/>
                  </a:lnTo>
                  <a:lnTo>
                    <a:pt x="72130" y="134639"/>
                  </a:lnTo>
                  <a:lnTo>
                    <a:pt x="47263" y="171455"/>
                  </a:lnTo>
                  <a:lnTo>
                    <a:pt x="27204" y="211429"/>
                  </a:lnTo>
                  <a:lnTo>
                    <a:pt x="12365" y="254149"/>
                  </a:lnTo>
                  <a:lnTo>
                    <a:pt x="3160" y="299202"/>
                  </a:lnTo>
                  <a:lnTo>
                    <a:pt x="0" y="346176"/>
                  </a:lnTo>
                  <a:lnTo>
                    <a:pt x="0" y="1730832"/>
                  </a:lnTo>
                  <a:lnTo>
                    <a:pt x="3160" y="1777805"/>
                  </a:lnTo>
                  <a:lnTo>
                    <a:pt x="12365" y="1822858"/>
                  </a:lnTo>
                  <a:lnTo>
                    <a:pt x="27204" y="1865578"/>
                  </a:lnTo>
                  <a:lnTo>
                    <a:pt x="47263" y="1905553"/>
                  </a:lnTo>
                  <a:lnTo>
                    <a:pt x="72130" y="1942369"/>
                  </a:lnTo>
                  <a:lnTo>
                    <a:pt x="101393" y="1975615"/>
                  </a:lnTo>
                  <a:lnTo>
                    <a:pt x="134639" y="2004877"/>
                  </a:lnTo>
                  <a:lnTo>
                    <a:pt x="171455" y="2029745"/>
                  </a:lnTo>
                  <a:lnTo>
                    <a:pt x="211429" y="2049804"/>
                  </a:lnTo>
                  <a:lnTo>
                    <a:pt x="254149" y="2064642"/>
                  </a:lnTo>
                  <a:lnTo>
                    <a:pt x="299202" y="2073848"/>
                  </a:lnTo>
                  <a:lnTo>
                    <a:pt x="346176" y="2077008"/>
                  </a:lnTo>
                  <a:lnTo>
                    <a:pt x="3666845" y="2077008"/>
                  </a:lnTo>
                  <a:lnTo>
                    <a:pt x="3713819" y="2073848"/>
                  </a:lnTo>
                  <a:lnTo>
                    <a:pt x="3758872" y="2064642"/>
                  </a:lnTo>
                  <a:lnTo>
                    <a:pt x="3801592" y="2049804"/>
                  </a:lnTo>
                  <a:lnTo>
                    <a:pt x="3841566" y="2029745"/>
                  </a:lnTo>
                  <a:lnTo>
                    <a:pt x="3878382" y="2004877"/>
                  </a:lnTo>
                  <a:lnTo>
                    <a:pt x="3911628" y="1975615"/>
                  </a:lnTo>
                  <a:lnTo>
                    <a:pt x="3940891" y="1942369"/>
                  </a:lnTo>
                  <a:lnTo>
                    <a:pt x="3965758" y="1905553"/>
                  </a:lnTo>
                  <a:lnTo>
                    <a:pt x="3985817" y="1865578"/>
                  </a:lnTo>
                  <a:lnTo>
                    <a:pt x="4000656" y="1822858"/>
                  </a:lnTo>
                  <a:lnTo>
                    <a:pt x="4009861" y="1777805"/>
                  </a:lnTo>
                  <a:lnTo>
                    <a:pt x="4013022" y="1730832"/>
                  </a:lnTo>
                  <a:lnTo>
                    <a:pt x="4013022" y="346176"/>
                  </a:lnTo>
                  <a:lnTo>
                    <a:pt x="4009861" y="299202"/>
                  </a:lnTo>
                  <a:lnTo>
                    <a:pt x="4000656" y="254149"/>
                  </a:lnTo>
                  <a:lnTo>
                    <a:pt x="3985817" y="211429"/>
                  </a:lnTo>
                  <a:lnTo>
                    <a:pt x="3965758" y="171455"/>
                  </a:lnTo>
                  <a:lnTo>
                    <a:pt x="3940891" y="134639"/>
                  </a:lnTo>
                  <a:lnTo>
                    <a:pt x="3911628" y="101393"/>
                  </a:lnTo>
                  <a:lnTo>
                    <a:pt x="3878382" y="72130"/>
                  </a:lnTo>
                  <a:lnTo>
                    <a:pt x="3841566" y="47263"/>
                  </a:lnTo>
                  <a:lnTo>
                    <a:pt x="3801592" y="27204"/>
                  </a:lnTo>
                  <a:lnTo>
                    <a:pt x="3758872" y="12365"/>
                  </a:lnTo>
                  <a:lnTo>
                    <a:pt x="3713819" y="3160"/>
                  </a:lnTo>
                  <a:lnTo>
                    <a:pt x="366684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6368" y="2085416"/>
              <a:ext cx="4013200" cy="2077085"/>
            </a:xfrm>
            <a:custGeom>
              <a:avLst/>
              <a:gdLst/>
              <a:ahLst/>
              <a:cxnLst/>
              <a:rect l="l" t="t" r="r" b="b"/>
              <a:pathLst>
                <a:path w="4013200" h="2077085">
                  <a:moveTo>
                    <a:pt x="0" y="346176"/>
                  </a:moveTo>
                  <a:lnTo>
                    <a:pt x="3160" y="299202"/>
                  </a:lnTo>
                  <a:lnTo>
                    <a:pt x="12365" y="254149"/>
                  </a:lnTo>
                  <a:lnTo>
                    <a:pt x="27204" y="211429"/>
                  </a:lnTo>
                  <a:lnTo>
                    <a:pt x="47263" y="171455"/>
                  </a:lnTo>
                  <a:lnTo>
                    <a:pt x="72130" y="134639"/>
                  </a:lnTo>
                  <a:lnTo>
                    <a:pt x="101393" y="101393"/>
                  </a:lnTo>
                  <a:lnTo>
                    <a:pt x="134639" y="72130"/>
                  </a:lnTo>
                  <a:lnTo>
                    <a:pt x="171455" y="47263"/>
                  </a:lnTo>
                  <a:lnTo>
                    <a:pt x="211429" y="27204"/>
                  </a:lnTo>
                  <a:lnTo>
                    <a:pt x="254149" y="12365"/>
                  </a:lnTo>
                  <a:lnTo>
                    <a:pt x="299202" y="3160"/>
                  </a:lnTo>
                  <a:lnTo>
                    <a:pt x="346176" y="0"/>
                  </a:lnTo>
                  <a:lnTo>
                    <a:pt x="3666845" y="0"/>
                  </a:lnTo>
                  <a:lnTo>
                    <a:pt x="3713819" y="3160"/>
                  </a:lnTo>
                  <a:lnTo>
                    <a:pt x="3758872" y="12365"/>
                  </a:lnTo>
                  <a:lnTo>
                    <a:pt x="3801592" y="27204"/>
                  </a:lnTo>
                  <a:lnTo>
                    <a:pt x="3841566" y="47263"/>
                  </a:lnTo>
                  <a:lnTo>
                    <a:pt x="3878382" y="72130"/>
                  </a:lnTo>
                  <a:lnTo>
                    <a:pt x="3911628" y="101393"/>
                  </a:lnTo>
                  <a:lnTo>
                    <a:pt x="3940891" y="134639"/>
                  </a:lnTo>
                  <a:lnTo>
                    <a:pt x="3965758" y="171455"/>
                  </a:lnTo>
                  <a:lnTo>
                    <a:pt x="3985817" y="211429"/>
                  </a:lnTo>
                  <a:lnTo>
                    <a:pt x="4000656" y="254149"/>
                  </a:lnTo>
                  <a:lnTo>
                    <a:pt x="4009861" y="299202"/>
                  </a:lnTo>
                  <a:lnTo>
                    <a:pt x="4013022" y="346176"/>
                  </a:lnTo>
                  <a:lnTo>
                    <a:pt x="4013022" y="1730832"/>
                  </a:lnTo>
                  <a:lnTo>
                    <a:pt x="4009861" y="1777805"/>
                  </a:lnTo>
                  <a:lnTo>
                    <a:pt x="4000656" y="1822858"/>
                  </a:lnTo>
                  <a:lnTo>
                    <a:pt x="3985817" y="1865578"/>
                  </a:lnTo>
                  <a:lnTo>
                    <a:pt x="3965758" y="1905553"/>
                  </a:lnTo>
                  <a:lnTo>
                    <a:pt x="3940891" y="1942369"/>
                  </a:lnTo>
                  <a:lnTo>
                    <a:pt x="3911628" y="1975615"/>
                  </a:lnTo>
                  <a:lnTo>
                    <a:pt x="3878382" y="2004877"/>
                  </a:lnTo>
                  <a:lnTo>
                    <a:pt x="3841566" y="2029745"/>
                  </a:lnTo>
                  <a:lnTo>
                    <a:pt x="3801592" y="2049804"/>
                  </a:lnTo>
                  <a:lnTo>
                    <a:pt x="3758872" y="2064642"/>
                  </a:lnTo>
                  <a:lnTo>
                    <a:pt x="3713819" y="2073848"/>
                  </a:lnTo>
                  <a:lnTo>
                    <a:pt x="3666845" y="2077008"/>
                  </a:lnTo>
                  <a:lnTo>
                    <a:pt x="346176" y="2077008"/>
                  </a:lnTo>
                  <a:lnTo>
                    <a:pt x="299202" y="2073848"/>
                  </a:lnTo>
                  <a:lnTo>
                    <a:pt x="254149" y="2064642"/>
                  </a:lnTo>
                  <a:lnTo>
                    <a:pt x="211429" y="2049804"/>
                  </a:lnTo>
                  <a:lnTo>
                    <a:pt x="171455" y="2029745"/>
                  </a:lnTo>
                  <a:lnTo>
                    <a:pt x="134639" y="2004877"/>
                  </a:lnTo>
                  <a:lnTo>
                    <a:pt x="101393" y="1975615"/>
                  </a:lnTo>
                  <a:lnTo>
                    <a:pt x="72130" y="1942369"/>
                  </a:lnTo>
                  <a:lnTo>
                    <a:pt x="47263" y="1905553"/>
                  </a:lnTo>
                  <a:lnTo>
                    <a:pt x="27204" y="1865578"/>
                  </a:lnTo>
                  <a:lnTo>
                    <a:pt x="12365" y="1822858"/>
                  </a:lnTo>
                  <a:lnTo>
                    <a:pt x="3160" y="1777805"/>
                  </a:lnTo>
                  <a:lnTo>
                    <a:pt x="0" y="1730832"/>
                  </a:lnTo>
                  <a:lnTo>
                    <a:pt x="0" y="34617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7947156" y="2703427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8346850" y="1620795"/>
            <a:ext cx="2996565" cy="3012440"/>
            <a:chOff x="8346850" y="1620795"/>
            <a:chExt cx="2996565" cy="3012440"/>
          </a:xfrm>
        </p:grpSpPr>
        <p:sp>
          <p:nvSpPr>
            <p:cNvPr id="14" name="object 14"/>
            <p:cNvSpPr/>
            <p:nvPr/>
          </p:nvSpPr>
          <p:spPr>
            <a:xfrm>
              <a:off x="9469483" y="4353846"/>
              <a:ext cx="367665" cy="279400"/>
            </a:xfrm>
            <a:custGeom>
              <a:avLst/>
              <a:gdLst/>
              <a:ahLst/>
              <a:cxnLst/>
              <a:rect l="l" t="t" r="r" b="b"/>
              <a:pathLst>
                <a:path w="367665" h="279400">
                  <a:moveTo>
                    <a:pt x="367601" y="0"/>
                  </a:moveTo>
                  <a:lnTo>
                    <a:pt x="0" y="0"/>
                  </a:lnTo>
                  <a:lnTo>
                    <a:pt x="183807" y="278841"/>
                  </a:lnTo>
                  <a:lnTo>
                    <a:pt x="36760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53200" y="1627145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58829" y="203081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7950200" y="527021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278841" y="0"/>
                </a:moveTo>
                <a:lnTo>
                  <a:pt x="0" y="183807"/>
                </a:lnTo>
                <a:lnTo>
                  <a:pt x="278841" y="367601"/>
                </a:lnTo>
                <a:lnTo>
                  <a:pt x="27884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1313180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84" baseline="24305" dirty="0"/>
              <a:t> </a:t>
            </a:r>
            <a:r>
              <a:rPr sz="2400" dirty="0"/>
              <a:t>Groupe</a:t>
            </a:r>
            <a:r>
              <a:rPr sz="2400" spc="-65" dirty="0"/>
              <a:t> </a:t>
            </a:r>
            <a:r>
              <a:rPr sz="2400" dirty="0"/>
              <a:t>d’Epreuves</a:t>
            </a:r>
            <a:r>
              <a:rPr sz="2400" spc="-25" dirty="0"/>
              <a:t> </a:t>
            </a:r>
            <a:r>
              <a:rPr sz="2400" dirty="0"/>
              <a:t>–</a:t>
            </a:r>
            <a:r>
              <a:rPr sz="2400" spc="-5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des</a:t>
            </a:r>
            <a:r>
              <a:rPr sz="2400" spc="-40" dirty="0"/>
              <a:t> </a:t>
            </a:r>
            <a:r>
              <a:rPr sz="2400" dirty="0"/>
              <a:t>grands</a:t>
            </a:r>
            <a:r>
              <a:rPr sz="2400" spc="-45" dirty="0"/>
              <a:t> </a:t>
            </a:r>
            <a:r>
              <a:rPr sz="2400" dirty="0"/>
              <a:t>admis</a:t>
            </a:r>
            <a:r>
              <a:rPr sz="2400" spc="-5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sp>
        <p:nvSpPr>
          <p:cNvPr id="25" name="object 25"/>
          <p:cNvSpPr txBox="1"/>
          <p:nvPr/>
        </p:nvSpPr>
        <p:spPr>
          <a:xfrm>
            <a:off x="456498" y="1735695"/>
            <a:ext cx="3388360" cy="1069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6F2F9F"/>
                </a:solidFill>
                <a:latin typeface="Arial"/>
                <a:cs typeface="Arial"/>
              </a:rPr>
              <a:t>Moyenne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Licence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10,7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6498" y="2779212"/>
            <a:ext cx="2714625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805749" y="1637583"/>
            <a:ext cx="2996565" cy="2691130"/>
            <a:chOff x="4805749" y="1637583"/>
            <a:chExt cx="2996565" cy="2691130"/>
          </a:xfrm>
        </p:grpSpPr>
        <p:sp>
          <p:nvSpPr>
            <p:cNvPr id="28" name="object 28"/>
            <p:cNvSpPr/>
            <p:nvPr/>
          </p:nvSpPr>
          <p:spPr>
            <a:xfrm>
              <a:off x="4812100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2536888" y="0"/>
                  </a:moveTo>
                  <a:lnTo>
                    <a:pt x="446366" y="0"/>
                  </a:lnTo>
                  <a:lnTo>
                    <a:pt x="397730" y="2619"/>
                  </a:lnTo>
                  <a:lnTo>
                    <a:pt x="350611" y="10295"/>
                  </a:lnTo>
                  <a:lnTo>
                    <a:pt x="305281" y="22756"/>
                  </a:lnTo>
                  <a:lnTo>
                    <a:pt x="262012" y="39729"/>
                  </a:lnTo>
                  <a:lnTo>
                    <a:pt x="221077" y="60942"/>
                  </a:lnTo>
                  <a:lnTo>
                    <a:pt x="182749" y="86123"/>
                  </a:lnTo>
                  <a:lnTo>
                    <a:pt x="147299" y="114999"/>
                  </a:lnTo>
                  <a:lnTo>
                    <a:pt x="114999" y="147299"/>
                  </a:lnTo>
                  <a:lnTo>
                    <a:pt x="86123" y="182749"/>
                  </a:lnTo>
                  <a:lnTo>
                    <a:pt x="60942" y="221077"/>
                  </a:lnTo>
                  <a:lnTo>
                    <a:pt x="39729" y="262012"/>
                  </a:lnTo>
                  <a:lnTo>
                    <a:pt x="22756" y="305281"/>
                  </a:lnTo>
                  <a:lnTo>
                    <a:pt x="10295" y="350611"/>
                  </a:lnTo>
                  <a:lnTo>
                    <a:pt x="2619" y="397730"/>
                  </a:lnTo>
                  <a:lnTo>
                    <a:pt x="0" y="446366"/>
                  </a:lnTo>
                  <a:lnTo>
                    <a:pt x="0" y="2231783"/>
                  </a:lnTo>
                  <a:lnTo>
                    <a:pt x="2619" y="2280419"/>
                  </a:lnTo>
                  <a:lnTo>
                    <a:pt x="10295" y="2327539"/>
                  </a:lnTo>
                  <a:lnTo>
                    <a:pt x="22756" y="2372869"/>
                  </a:lnTo>
                  <a:lnTo>
                    <a:pt x="39729" y="2416138"/>
                  </a:lnTo>
                  <a:lnTo>
                    <a:pt x="60942" y="2457072"/>
                  </a:lnTo>
                  <a:lnTo>
                    <a:pt x="86123" y="2495401"/>
                  </a:lnTo>
                  <a:lnTo>
                    <a:pt x="114999" y="2530851"/>
                  </a:lnTo>
                  <a:lnTo>
                    <a:pt x="147299" y="2563150"/>
                  </a:lnTo>
                  <a:lnTo>
                    <a:pt x="182749" y="2592027"/>
                  </a:lnTo>
                  <a:lnTo>
                    <a:pt x="221077" y="2617208"/>
                  </a:lnTo>
                  <a:lnTo>
                    <a:pt x="262012" y="2638421"/>
                  </a:lnTo>
                  <a:lnTo>
                    <a:pt x="305281" y="2655394"/>
                  </a:lnTo>
                  <a:lnTo>
                    <a:pt x="350611" y="2667855"/>
                  </a:lnTo>
                  <a:lnTo>
                    <a:pt x="397730" y="2675531"/>
                  </a:lnTo>
                  <a:lnTo>
                    <a:pt x="446366" y="2678150"/>
                  </a:lnTo>
                  <a:lnTo>
                    <a:pt x="2536888" y="2678150"/>
                  </a:lnTo>
                  <a:lnTo>
                    <a:pt x="2585524" y="2675531"/>
                  </a:lnTo>
                  <a:lnTo>
                    <a:pt x="2632644" y="2667855"/>
                  </a:lnTo>
                  <a:lnTo>
                    <a:pt x="2677974" y="2655394"/>
                  </a:lnTo>
                  <a:lnTo>
                    <a:pt x="2721242" y="2638421"/>
                  </a:lnTo>
                  <a:lnTo>
                    <a:pt x="2762177" y="2617208"/>
                  </a:lnTo>
                  <a:lnTo>
                    <a:pt x="2800506" y="2592027"/>
                  </a:lnTo>
                  <a:lnTo>
                    <a:pt x="2835956" y="2563150"/>
                  </a:lnTo>
                  <a:lnTo>
                    <a:pt x="2868255" y="2530851"/>
                  </a:lnTo>
                  <a:lnTo>
                    <a:pt x="2897131" y="2495401"/>
                  </a:lnTo>
                  <a:lnTo>
                    <a:pt x="2922312" y="2457072"/>
                  </a:lnTo>
                  <a:lnTo>
                    <a:pt x="2943525" y="2416138"/>
                  </a:lnTo>
                  <a:lnTo>
                    <a:pt x="2960499" y="2372869"/>
                  </a:lnTo>
                  <a:lnTo>
                    <a:pt x="2972959" y="2327539"/>
                  </a:lnTo>
                  <a:lnTo>
                    <a:pt x="2980636" y="2280419"/>
                  </a:lnTo>
                  <a:lnTo>
                    <a:pt x="2983255" y="2231783"/>
                  </a:lnTo>
                  <a:lnTo>
                    <a:pt x="2983255" y="446366"/>
                  </a:lnTo>
                  <a:lnTo>
                    <a:pt x="2980636" y="397730"/>
                  </a:lnTo>
                  <a:lnTo>
                    <a:pt x="2972959" y="350611"/>
                  </a:lnTo>
                  <a:lnTo>
                    <a:pt x="2960499" y="305281"/>
                  </a:lnTo>
                  <a:lnTo>
                    <a:pt x="2943525" y="262012"/>
                  </a:lnTo>
                  <a:lnTo>
                    <a:pt x="2922312" y="221077"/>
                  </a:lnTo>
                  <a:lnTo>
                    <a:pt x="2897131" y="182749"/>
                  </a:lnTo>
                  <a:lnTo>
                    <a:pt x="2868255" y="147299"/>
                  </a:lnTo>
                  <a:lnTo>
                    <a:pt x="2835956" y="114999"/>
                  </a:lnTo>
                  <a:lnTo>
                    <a:pt x="2800506" y="86123"/>
                  </a:lnTo>
                  <a:lnTo>
                    <a:pt x="2762177" y="60942"/>
                  </a:lnTo>
                  <a:lnTo>
                    <a:pt x="2721242" y="39729"/>
                  </a:lnTo>
                  <a:lnTo>
                    <a:pt x="2677974" y="22756"/>
                  </a:lnTo>
                  <a:lnTo>
                    <a:pt x="2632644" y="10295"/>
                  </a:lnTo>
                  <a:lnTo>
                    <a:pt x="2585524" y="2619"/>
                  </a:lnTo>
                  <a:lnTo>
                    <a:pt x="253688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812099" y="1643933"/>
              <a:ext cx="2983865" cy="2678430"/>
            </a:xfrm>
            <a:custGeom>
              <a:avLst/>
              <a:gdLst/>
              <a:ahLst/>
              <a:cxnLst/>
              <a:rect l="l" t="t" r="r" b="b"/>
              <a:pathLst>
                <a:path w="2983865" h="2678429">
                  <a:moveTo>
                    <a:pt x="0" y="446366"/>
                  </a:moveTo>
                  <a:lnTo>
                    <a:pt x="2619" y="397730"/>
                  </a:lnTo>
                  <a:lnTo>
                    <a:pt x="10295" y="350611"/>
                  </a:lnTo>
                  <a:lnTo>
                    <a:pt x="22756" y="305281"/>
                  </a:lnTo>
                  <a:lnTo>
                    <a:pt x="39729" y="262012"/>
                  </a:lnTo>
                  <a:lnTo>
                    <a:pt x="60942" y="221077"/>
                  </a:lnTo>
                  <a:lnTo>
                    <a:pt x="86123" y="182749"/>
                  </a:lnTo>
                  <a:lnTo>
                    <a:pt x="114999" y="147299"/>
                  </a:lnTo>
                  <a:lnTo>
                    <a:pt x="147299" y="114999"/>
                  </a:lnTo>
                  <a:lnTo>
                    <a:pt x="182749" y="86123"/>
                  </a:lnTo>
                  <a:lnTo>
                    <a:pt x="221077" y="60942"/>
                  </a:lnTo>
                  <a:lnTo>
                    <a:pt x="262012" y="39729"/>
                  </a:lnTo>
                  <a:lnTo>
                    <a:pt x="305281" y="22756"/>
                  </a:lnTo>
                  <a:lnTo>
                    <a:pt x="350611" y="10295"/>
                  </a:lnTo>
                  <a:lnTo>
                    <a:pt x="397730" y="2619"/>
                  </a:lnTo>
                  <a:lnTo>
                    <a:pt x="446366" y="0"/>
                  </a:lnTo>
                  <a:lnTo>
                    <a:pt x="2536888" y="0"/>
                  </a:lnTo>
                  <a:lnTo>
                    <a:pt x="2585524" y="2619"/>
                  </a:lnTo>
                  <a:lnTo>
                    <a:pt x="2632644" y="10295"/>
                  </a:lnTo>
                  <a:lnTo>
                    <a:pt x="2677974" y="22756"/>
                  </a:lnTo>
                  <a:lnTo>
                    <a:pt x="2721242" y="39729"/>
                  </a:lnTo>
                  <a:lnTo>
                    <a:pt x="2762177" y="60942"/>
                  </a:lnTo>
                  <a:lnTo>
                    <a:pt x="2800506" y="86123"/>
                  </a:lnTo>
                  <a:lnTo>
                    <a:pt x="2835956" y="114999"/>
                  </a:lnTo>
                  <a:lnTo>
                    <a:pt x="2868255" y="147299"/>
                  </a:lnTo>
                  <a:lnTo>
                    <a:pt x="2897131" y="182749"/>
                  </a:lnTo>
                  <a:lnTo>
                    <a:pt x="2922312" y="221077"/>
                  </a:lnTo>
                  <a:lnTo>
                    <a:pt x="2943525" y="262012"/>
                  </a:lnTo>
                  <a:lnTo>
                    <a:pt x="2960499" y="305281"/>
                  </a:lnTo>
                  <a:lnTo>
                    <a:pt x="2972959" y="350611"/>
                  </a:lnTo>
                  <a:lnTo>
                    <a:pt x="2980636" y="397730"/>
                  </a:lnTo>
                  <a:lnTo>
                    <a:pt x="2983255" y="446366"/>
                  </a:lnTo>
                  <a:lnTo>
                    <a:pt x="2983255" y="2231783"/>
                  </a:lnTo>
                  <a:lnTo>
                    <a:pt x="2980636" y="2280419"/>
                  </a:lnTo>
                  <a:lnTo>
                    <a:pt x="2972959" y="2327539"/>
                  </a:lnTo>
                  <a:lnTo>
                    <a:pt x="2960499" y="2372869"/>
                  </a:lnTo>
                  <a:lnTo>
                    <a:pt x="2943525" y="2416138"/>
                  </a:lnTo>
                  <a:lnTo>
                    <a:pt x="2922312" y="2457072"/>
                  </a:lnTo>
                  <a:lnTo>
                    <a:pt x="2897131" y="2495401"/>
                  </a:lnTo>
                  <a:lnTo>
                    <a:pt x="2868255" y="2530851"/>
                  </a:lnTo>
                  <a:lnTo>
                    <a:pt x="2835956" y="2563150"/>
                  </a:lnTo>
                  <a:lnTo>
                    <a:pt x="2800506" y="2592027"/>
                  </a:lnTo>
                  <a:lnTo>
                    <a:pt x="2762177" y="2617208"/>
                  </a:lnTo>
                  <a:lnTo>
                    <a:pt x="2721242" y="2638421"/>
                  </a:lnTo>
                  <a:lnTo>
                    <a:pt x="2677974" y="2655394"/>
                  </a:lnTo>
                  <a:lnTo>
                    <a:pt x="2632644" y="2667855"/>
                  </a:lnTo>
                  <a:lnTo>
                    <a:pt x="2585524" y="2675531"/>
                  </a:lnTo>
                  <a:lnTo>
                    <a:pt x="2536888" y="2678150"/>
                  </a:lnTo>
                  <a:lnTo>
                    <a:pt x="446366" y="2678150"/>
                  </a:lnTo>
                  <a:lnTo>
                    <a:pt x="397730" y="2675531"/>
                  </a:lnTo>
                  <a:lnTo>
                    <a:pt x="350611" y="2667855"/>
                  </a:lnTo>
                  <a:lnTo>
                    <a:pt x="305281" y="2655394"/>
                  </a:lnTo>
                  <a:lnTo>
                    <a:pt x="262012" y="2638421"/>
                  </a:lnTo>
                  <a:lnTo>
                    <a:pt x="221077" y="2617208"/>
                  </a:lnTo>
                  <a:lnTo>
                    <a:pt x="182749" y="2592027"/>
                  </a:lnTo>
                  <a:lnTo>
                    <a:pt x="147299" y="2563150"/>
                  </a:lnTo>
                  <a:lnTo>
                    <a:pt x="114999" y="2530851"/>
                  </a:lnTo>
                  <a:lnTo>
                    <a:pt x="86123" y="2495401"/>
                  </a:lnTo>
                  <a:lnTo>
                    <a:pt x="60942" y="2457072"/>
                  </a:lnTo>
                  <a:lnTo>
                    <a:pt x="39729" y="2416138"/>
                  </a:lnTo>
                  <a:lnTo>
                    <a:pt x="22756" y="2372869"/>
                  </a:lnTo>
                  <a:lnTo>
                    <a:pt x="10295" y="2327539"/>
                  </a:lnTo>
                  <a:lnTo>
                    <a:pt x="2619" y="2280419"/>
                  </a:lnTo>
                  <a:lnTo>
                    <a:pt x="0" y="2231783"/>
                  </a:lnTo>
                  <a:lnTo>
                    <a:pt x="0" y="44636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2377389" y="0"/>
                  </a:moveTo>
                  <a:lnTo>
                    <a:pt x="355269" y="0"/>
                  </a:lnTo>
                  <a:lnTo>
                    <a:pt x="307063" y="3243"/>
                  </a:lnTo>
                  <a:lnTo>
                    <a:pt x="260827" y="12690"/>
                  </a:lnTo>
                  <a:lnTo>
                    <a:pt x="216986" y="27918"/>
                  </a:lnTo>
                  <a:lnTo>
                    <a:pt x="175961" y="48503"/>
                  </a:lnTo>
                  <a:lnTo>
                    <a:pt x="138178" y="74023"/>
                  </a:lnTo>
                  <a:lnTo>
                    <a:pt x="104059" y="104054"/>
                  </a:lnTo>
                  <a:lnTo>
                    <a:pt x="74027" y="138172"/>
                  </a:lnTo>
                  <a:lnTo>
                    <a:pt x="48506" y="175956"/>
                  </a:lnTo>
                  <a:lnTo>
                    <a:pt x="27919" y="216980"/>
                  </a:lnTo>
                  <a:lnTo>
                    <a:pt x="12691" y="260823"/>
                  </a:lnTo>
                  <a:lnTo>
                    <a:pt x="3243" y="307060"/>
                  </a:lnTo>
                  <a:lnTo>
                    <a:pt x="0" y="355269"/>
                  </a:lnTo>
                  <a:lnTo>
                    <a:pt x="0" y="1776323"/>
                  </a:lnTo>
                  <a:lnTo>
                    <a:pt x="3243" y="1824532"/>
                  </a:lnTo>
                  <a:lnTo>
                    <a:pt x="12691" y="1870771"/>
                  </a:lnTo>
                  <a:lnTo>
                    <a:pt x="27919" y="1914614"/>
                  </a:lnTo>
                  <a:lnTo>
                    <a:pt x="48506" y="1955640"/>
                  </a:lnTo>
                  <a:lnTo>
                    <a:pt x="74027" y="1993425"/>
                  </a:lnTo>
                  <a:lnTo>
                    <a:pt x="104059" y="2027545"/>
                  </a:lnTo>
                  <a:lnTo>
                    <a:pt x="138178" y="2057577"/>
                  </a:lnTo>
                  <a:lnTo>
                    <a:pt x="175961" y="2083099"/>
                  </a:lnTo>
                  <a:lnTo>
                    <a:pt x="216986" y="2103685"/>
                  </a:lnTo>
                  <a:lnTo>
                    <a:pt x="260827" y="2118914"/>
                  </a:lnTo>
                  <a:lnTo>
                    <a:pt x="307063" y="2128362"/>
                  </a:lnTo>
                  <a:lnTo>
                    <a:pt x="355269" y="2131606"/>
                  </a:lnTo>
                  <a:lnTo>
                    <a:pt x="2377389" y="2131606"/>
                  </a:lnTo>
                  <a:lnTo>
                    <a:pt x="2425598" y="2128362"/>
                  </a:lnTo>
                  <a:lnTo>
                    <a:pt x="2471835" y="2118914"/>
                  </a:lnTo>
                  <a:lnTo>
                    <a:pt x="2515678" y="2103685"/>
                  </a:lnTo>
                  <a:lnTo>
                    <a:pt x="2556702" y="2083099"/>
                  </a:lnTo>
                  <a:lnTo>
                    <a:pt x="2594486" y="2057577"/>
                  </a:lnTo>
                  <a:lnTo>
                    <a:pt x="2628604" y="2027545"/>
                  </a:lnTo>
                  <a:lnTo>
                    <a:pt x="2658635" y="1993425"/>
                  </a:lnTo>
                  <a:lnTo>
                    <a:pt x="2684155" y="1955640"/>
                  </a:lnTo>
                  <a:lnTo>
                    <a:pt x="2704740" y="1914614"/>
                  </a:lnTo>
                  <a:lnTo>
                    <a:pt x="2719968" y="1870771"/>
                  </a:lnTo>
                  <a:lnTo>
                    <a:pt x="2729415" y="1824532"/>
                  </a:lnTo>
                  <a:lnTo>
                    <a:pt x="2732659" y="1776323"/>
                  </a:lnTo>
                  <a:lnTo>
                    <a:pt x="2732659" y="355269"/>
                  </a:lnTo>
                  <a:lnTo>
                    <a:pt x="2729415" y="307060"/>
                  </a:lnTo>
                  <a:lnTo>
                    <a:pt x="2719968" y="260823"/>
                  </a:lnTo>
                  <a:lnTo>
                    <a:pt x="2704740" y="216980"/>
                  </a:lnTo>
                  <a:lnTo>
                    <a:pt x="2684155" y="175956"/>
                  </a:lnTo>
                  <a:lnTo>
                    <a:pt x="2658635" y="138172"/>
                  </a:lnTo>
                  <a:lnTo>
                    <a:pt x="2628604" y="104054"/>
                  </a:lnTo>
                  <a:lnTo>
                    <a:pt x="2594486" y="74023"/>
                  </a:lnTo>
                  <a:lnTo>
                    <a:pt x="2556702" y="48503"/>
                  </a:lnTo>
                  <a:lnTo>
                    <a:pt x="2515678" y="27918"/>
                  </a:lnTo>
                  <a:lnTo>
                    <a:pt x="2471835" y="12690"/>
                  </a:lnTo>
                  <a:lnTo>
                    <a:pt x="2425598" y="3243"/>
                  </a:lnTo>
                  <a:lnTo>
                    <a:pt x="237738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973376" y="2087968"/>
              <a:ext cx="2733040" cy="2131695"/>
            </a:xfrm>
            <a:custGeom>
              <a:avLst/>
              <a:gdLst/>
              <a:ahLst/>
              <a:cxnLst/>
              <a:rect l="l" t="t" r="r" b="b"/>
              <a:pathLst>
                <a:path w="2733040" h="2131695">
                  <a:moveTo>
                    <a:pt x="0" y="355269"/>
                  </a:moveTo>
                  <a:lnTo>
                    <a:pt x="3243" y="307060"/>
                  </a:lnTo>
                  <a:lnTo>
                    <a:pt x="12691" y="260823"/>
                  </a:lnTo>
                  <a:lnTo>
                    <a:pt x="27919" y="216980"/>
                  </a:lnTo>
                  <a:lnTo>
                    <a:pt x="48506" y="175956"/>
                  </a:lnTo>
                  <a:lnTo>
                    <a:pt x="74027" y="138172"/>
                  </a:lnTo>
                  <a:lnTo>
                    <a:pt x="104059" y="104054"/>
                  </a:lnTo>
                  <a:lnTo>
                    <a:pt x="138178" y="74023"/>
                  </a:lnTo>
                  <a:lnTo>
                    <a:pt x="175961" y="48503"/>
                  </a:lnTo>
                  <a:lnTo>
                    <a:pt x="216986" y="27918"/>
                  </a:lnTo>
                  <a:lnTo>
                    <a:pt x="260827" y="12690"/>
                  </a:lnTo>
                  <a:lnTo>
                    <a:pt x="307063" y="3243"/>
                  </a:lnTo>
                  <a:lnTo>
                    <a:pt x="355269" y="0"/>
                  </a:lnTo>
                  <a:lnTo>
                    <a:pt x="2377389" y="0"/>
                  </a:lnTo>
                  <a:lnTo>
                    <a:pt x="2425598" y="3243"/>
                  </a:lnTo>
                  <a:lnTo>
                    <a:pt x="2471835" y="12690"/>
                  </a:lnTo>
                  <a:lnTo>
                    <a:pt x="2515678" y="27918"/>
                  </a:lnTo>
                  <a:lnTo>
                    <a:pt x="2556702" y="48503"/>
                  </a:lnTo>
                  <a:lnTo>
                    <a:pt x="2594486" y="74023"/>
                  </a:lnTo>
                  <a:lnTo>
                    <a:pt x="2628604" y="104054"/>
                  </a:lnTo>
                  <a:lnTo>
                    <a:pt x="2658635" y="138172"/>
                  </a:lnTo>
                  <a:lnTo>
                    <a:pt x="2684155" y="175956"/>
                  </a:lnTo>
                  <a:lnTo>
                    <a:pt x="2704740" y="216980"/>
                  </a:lnTo>
                  <a:lnTo>
                    <a:pt x="2719968" y="260823"/>
                  </a:lnTo>
                  <a:lnTo>
                    <a:pt x="2729415" y="307060"/>
                  </a:lnTo>
                  <a:lnTo>
                    <a:pt x="2732659" y="355269"/>
                  </a:lnTo>
                  <a:lnTo>
                    <a:pt x="2732659" y="1776323"/>
                  </a:lnTo>
                  <a:lnTo>
                    <a:pt x="2729415" y="1824532"/>
                  </a:lnTo>
                  <a:lnTo>
                    <a:pt x="2719968" y="1870771"/>
                  </a:lnTo>
                  <a:lnTo>
                    <a:pt x="2704740" y="1914614"/>
                  </a:lnTo>
                  <a:lnTo>
                    <a:pt x="2684155" y="1955640"/>
                  </a:lnTo>
                  <a:lnTo>
                    <a:pt x="2658635" y="1993425"/>
                  </a:lnTo>
                  <a:lnTo>
                    <a:pt x="2628604" y="2027545"/>
                  </a:lnTo>
                  <a:lnTo>
                    <a:pt x="2594486" y="2057577"/>
                  </a:lnTo>
                  <a:lnTo>
                    <a:pt x="2556702" y="2083099"/>
                  </a:lnTo>
                  <a:lnTo>
                    <a:pt x="2515678" y="2103685"/>
                  </a:lnTo>
                  <a:lnTo>
                    <a:pt x="2471835" y="2118914"/>
                  </a:lnTo>
                  <a:lnTo>
                    <a:pt x="2425598" y="2128362"/>
                  </a:lnTo>
                  <a:lnTo>
                    <a:pt x="2377389" y="2131606"/>
                  </a:lnTo>
                  <a:lnTo>
                    <a:pt x="355269" y="2131606"/>
                  </a:lnTo>
                  <a:lnTo>
                    <a:pt x="307063" y="2128362"/>
                  </a:lnTo>
                  <a:lnTo>
                    <a:pt x="260827" y="2118914"/>
                  </a:lnTo>
                  <a:lnTo>
                    <a:pt x="216986" y="2103685"/>
                  </a:lnTo>
                  <a:lnTo>
                    <a:pt x="175961" y="2083099"/>
                  </a:lnTo>
                  <a:lnTo>
                    <a:pt x="138178" y="2057577"/>
                  </a:lnTo>
                  <a:lnTo>
                    <a:pt x="104059" y="2027545"/>
                  </a:lnTo>
                  <a:lnTo>
                    <a:pt x="74027" y="1993425"/>
                  </a:lnTo>
                  <a:lnTo>
                    <a:pt x="48506" y="1955640"/>
                  </a:lnTo>
                  <a:lnTo>
                    <a:pt x="27919" y="1914614"/>
                  </a:lnTo>
                  <a:lnTo>
                    <a:pt x="12691" y="1870771"/>
                  </a:lnTo>
                  <a:lnTo>
                    <a:pt x="3243" y="1824532"/>
                  </a:lnTo>
                  <a:lnTo>
                    <a:pt x="0" y="1776323"/>
                  </a:lnTo>
                  <a:lnTo>
                    <a:pt x="0" y="35526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156174" y="1729964"/>
            <a:ext cx="2244725" cy="238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641627" y="1554060"/>
            <a:ext cx="2131695" cy="250444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287020">
              <a:lnSpc>
                <a:spcPct val="100000"/>
              </a:lnSpc>
              <a:spcBef>
                <a:spcPts val="1350"/>
              </a:spcBef>
            </a:pPr>
            <a:r>
              <a:rPr sz="1800" b="1" spc="-185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18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1,97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1,33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0,75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0,61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16312" y="1240055"/>
            <a:ext cx="11767820" cy="245110"/>
            <a:chOff x="216312" y="1240055"/>
            <a:chExt cx="11767820" cy="245110"/>
          </a:xfrm>
        </p:grpSpPr>
        <p:sp>
          <p:nvSpPr>
            <p:cNvPr id="35" name="object 35"/>
            <p:cNvSpPr/>
            <p:nvPr/>
          </p:nvSpPr>
          <p:spPr>
            <a:xfrm>
              <a:off x="222662" y="124640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22662" y="1246405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312718" y="1197202"/>
            <a:ext cx="9790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maximum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3 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Grands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Admis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effectifs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8346850" y="4703010"/>
            <a:ext cx="2996565" cy="1616710"/>
            <a:chOff x="8346850" y="4703010"/>
            <a:chExt cx="2996565" cy="1616710"/>
          </a:xfrm>
        </p:grpSpPr>
        <p:sp>
          <p:nvSpPr>
            <p:cNvPr id="39" name="object 39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353200" y="4709360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8725106" y="4742934"/>
            <a:ext cx="2237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Grands</a:t>
            </a:r>
            <a:r>
              <a:rPr sz="18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15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18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0" dirty="0">
                <a:solidFill>
                  <a:srgbClr val="6F2F9F"/>
                </a:solidFill>
                <a:latin typeface="Arial"/>
                <a:cs typeface="Arial"/>
              </a:rPr>
              <a:t>potentiels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8452480" y="5208405"/>
            <a:ext cx="2745740" cy="1033144"/>
            <a:chOff x="8452480" y="5208405"/>
            <a:chExt cx="2745740" cy="1033144"/>
          </a:xfrm>
        </p:grpSpPr>
        <p:sp>
          <p:nvSpPr>
            <p:cNvPr id="43" name="object 43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458830" y="5214755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8587371" y="5379904"/>
            <a:ext cx="12922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2,91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2,87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z-</a:t>
            </a:r>
            <a:r>
              <a:rPr sz="1400" dirty="0">
                <a:latin typeface="Calibri"/>
                <a:cs typeface="Calibri"/>
              </a:rPr>
              <a:t>score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2,13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933300" y="4725663"/>
            <a:ext cx="2996565" cy="1616710"/>
            <a:chOff x="933300" y="4725663"/>
            <a:chExt cx="2996565" cy="1616710"/>
          </a:xfrm>
        </p:grpSpPr>
        <p:sp>
          <p:nvSpPr>
            <p:cNvPr id="52" name="object 52"/>
            <p:cNvSpPr/>
            <p:nvPr/>
          </p:nvSpPr>
          <p:spPr>
            <a:xfrm>
              <a:off x="939650" y="4732013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2715983" y="0"/>
                  </a:moveTo>
                  <a:lnTo>
                    <a:pt x="267271" y="0"/>
                  </a:lnTo>
                  <a:lnTo>
                    <a:pt x="219228" y="4306"/>
                  </a:lnTo>
                  <a:lnTo>
                    <a:pt x="174010" y="16720"/>
                  </a:lnTo>
                  <a:lnTo>
                    <a:pt x="132373" y="36489"/>
                  </a:lnTo>
                  <a:lnTo>
                    <a:pt x="95070" y="62858"/>
                  </a:lnTo>
                  <a:lnTo>
                    <a:pt x="62858" y="95070"/>
                  </a:lnTo>
                  <a:lnTo>
                    <a:pt x="36489" y="132373"/>
                  </a:lnTo>
                  <a:lnTo>
                    <a:pt x="16720" y="174010"/>
                  </a:lnTo>
                  <a:lnTo>
                    <a:pt x="4306" y="219228"/>
                  </a:lnTo>
                  <a:lnTo>
                    <a:pt x="0" y="267271"/>
                  </a:lnTo>
                  <a:lnTo>
                    <a:pt x="0" y="1336344"/>
                  </a:lnTo>
                  <a:lnTo>
                    <a:pt x="4306" y="1384387"/>
                  </a:lnTo>
                  <a:lnTo>
                    <a:pt x="16720" y="1429605"/>
                  </a:lnTo>
                  <a:lnTo>
                    <a:pt x="36489" y="1471242"/>
                  </a:lnTo>
                  <a:lnTo>
                    <a:pt x="62858" y="1508545"/>
                  </a:lnTo>
                  <a:lnTo>
                    <a:pt x="95070" y="1540758"/>
                  </a:lnTo>
                  <a:lnTo>
                    <a:pt x="132373" y="1567126"/>
                  </a:lnTo>
                  <a:lnTo>
                    <a:pt x="174010" y="1586895"/>
                  </a:lnTo>
                  <a:lnTo>
                    <a:pt x="219228" y="1599310"/>
                  </a:lnTo>
                  <a:lnTo>
                    <a:pt x="267271" y="1603616"/>
                  </a:lnTo>
                  <a:lnTo>
                    <a:pt x="2715983" y="1603616"/>
                  </a:lnTo>
                  <a:lnTo>
                    <a:pt x="2764026" y="1599310"/>
                  </a:lnTo>
                  <a:lnTo>
                    <a:pt x="2809244" y="1586895"/>
                  </a:lnTo>
                  <a:lnTo>
                    <a:pt x="2850881" y="1567126"/>
                  </a:lnTo>
                  <a:lnTo>
                    <a:pt x="2888184" y="1540758"/>
                  </a:lnTo>
                  <a:lnTo>
                    <a:pt x="2920397" y="1508545"/>
                  </a:lnTo>
                  <a:lnTo>
                    <a:pt x="2946765" y="1471242"/>
                  </a:lnTo>
                  <a:lnTo>
                    <a:pt x="2966534" y="1429605"/>
                  </a:lnTo>
                  <a:lnTo>
                    <a:pt x="2978949" y="1384387"/>
                  </a:lnTo>
                  <a:lnTo>
                    <a:pt x="2983255" y="1336344"/>
                  </a:lnTo>
                  <a:lnTo>
                    <a:pt x="2983255" y="267271"/>
                  </a:lnTo>
                  <a:lnTo>
                    <a:pt x="2978949" y="219228"/>
                  </a:lnTo>
                  <a:lnTo>
                    <a:pt x="2966534" y="174010"/>
                  </a:lnTo>
                  <a:lnTo>
                    <a:pt x="2946765" y="132373"/>
                  </a:lnTo>
                  <a:lnTo>
                    <a:pt x="2920397" y="95070"/>
                  </a:lnTo>
                  <a:lnTo>
                    <a:pt x="2888184" y="62858"/>
                  </a:lnTo>
                  <a:lnTo>
                    <a:pt x="2850881" y="36489"/>
                  </a:lnTo>
                  <a:lnTo>
                    <a:pt x="2809244" y="16720"/>
                  </a:lnTo>
                  <a:lnTo>
                    <a:pt x="2764026" y="4306"/>
                  </a:lnTo>
                  <a:lnTo>
                    <a:pt x="271598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39650" y="4732013"/>
              <a:ext cx="2983865" cy="1604010"/>
            </a:xfrm>
            <a:custGeom>
              <a:avLst/>
              <a:gdLst/>
              <a:ahLst/>
              <a:cxnLst/>
              <a:rect l="l" t="t" r="r" b="b"/>
              <a:pathLst>
                <a:path w="2983865" h="1604010">
                  <a:moveTo>
                    <a:pt x="0" y="267271"/>
                  </a:moveTo>
                  <a:lnTo>
                    <a:pt x="4306" y="219228"/>
                  </a:lnTo>
                  <a:lnTo>
                    <a:pt x="16720" y="174010"/>
                  </a:lnTo>
                  <a:lnTo>
                    <a:pt x="36489" y="132373"/>
                  </a:lnTo>
                  <a:lnTo>
                    <a:pt x="62858" y="95070"/>
                  </a:lnTo>
                  <a:lnTo>
                    <a:pt x="95070" y="62858"/>
                  </a:lnTo>
                  <a:lnTo>
                    <a:pt x="132373" y="36489"/>
                  </a:lnTo>
                  <a:lnTo>
                    <a:pt x="174010" y="16720"/>
                  </a:lnTo>
                  <a:lnTo>
                    <a:pt x="219228" y="4306"/>
                  </a:lnTo>
                  <a:lnTo>
                    <a:pt x="267271" y="0"/>
                  </a:lnTo>
                  <a:lnTo>
                    <a:pt x="2715983" y="0"/>
                  </a:lnTo>
                  <a:lnTo>
                    <a:pt x="2764026" y="4306"/>
                  </a:lnTo>
                  <a:lnTo>
                    <a:pt x="2809244" y="16720"/>
                  </a:lnTo>
                  <a:lnTo>
                    <a:pt x="2850881" y="36489"/>
                  </a:lnTo>
                  <a:lnTo>
                    <a:pt x="2888184" y="62858"/>
                  </a:lnTo>
                  <a:lnTo>
                    <a:pt x="2920397" y="95070"/>
                  </a:lnTo>
                  <a:lnTo>
                    <a:pt x="2946765" y="132373"/>
                  </a:lnTo>
                  <a:lnTo>
                    <a:pt x="2966534" y="174010"/>
                  </a:lnTo>
                  <a:lnTo>
                    <a:pt x="2978949" y="219228"/>
                  </a:lnTo>
                  <a:lnTo>
                    <a:pt x="2983255" y="267271"/>
                  </a:lnTo>
                  <a:lnTo>
                    <a:pt x="2983255" y="1336344"/>
                  </a:lnTo>
                  <a:lnTo>
                    <a:pt x="2978949" y="1384387"/>
                  </a:lnTo>
                  <a:lnTo>
                    <a:pt x="2966534" y="1429605"/>
                  </a:lnTo>
                  <a:lnTo>
                    <a:pt x="2946765" y="1471242"/>
                  </a:lnTo>
                  <a:lnTo>
                    <a:pt x="2920397" y="1508545"/>
                  </a:lnTo>
                  <a:lnTo>
                    <a:pt x="2888184" y="1540758"/>
                  </a:lnTo>
                  <a:lnTo>
                    <a:pt x="2850881" y="1567126"/>
                  </a:lnTo>
                  <a:lnTo>
                    <a:pt x="2809244" y="1586895"/>
                  </a:lnTo>
                  <a:lnTo>
                    <a:pt x="2764026" y="1599310"/>
                  </a:lnTo>
                  <a:lnTo>
                    <a:pt x="2715983" y="1603616"/>
                  </a:lnTo>
                  <a:lnTo>
                    <a:pt x="267271" y="1603616"/>
                  </a:lnTo>
                  <a:lnTo>
                    <a:pt x="219228" y="1599310"/>
                  </a:lnTo>
                  <a:lnTo>
                    <a:pt x="174010" y="1586895"/>
                  </a:lnTo>
                  <a:lnTo>
                    <a:pt x="132373" y="1567126"/>
                  </a:lnTo>
                  <a:lnTo>
                    <a:pt x="95070" y="1540758"/>
                  </a:lnTo>
                  <a:lnTo>
                    <a:pt x="62858" y="1508545"/>
                  </a:lnTo>
                  <a:lnTo>
                    <a:pt x="36489" y="1471242"/>
                  </a:lnTo>
                  <a:lnTo>
                    <a:pt x="16720" y="1429605"/>
                  </a:lnTo>
                  <a:lnTo>
                    <a:pt x="4306" y="1384387"/>
                  </a:lnTo>
                  <a:lnTo>
                    <a:pt x="0" y="1336344"/>
                  </a:lnTo>
                  <a:lnTo>
                    <a:pt x="0" y="26727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1780948" y="4765587"/>
            <a:ext cx="1300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Grands</a:t>
            </a:r>
            <a:r>
              <a:rPr sz="1800" b="1" spc="-9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038929" y="5231057"/>
            <a:ext cx="2745740" cy="1033144"/>
            <a:chOff x="1038929" y="5231057"/>
            <a:chExt cx="2745740" cy="1033144"/>
          </a:xfrm>
        </p:grpSpPr>
        <p:sp>
          <p:nvSpPr>
            <p:cNvPr id="56" name="object 56"/>
            <p:cNvSpPr/>
            <p:nvPr/>
          </p:nvSpPr>
          <p:spPr>
            <a:xfrm>
              <a:off x="1045279" y="5237407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2562631" y="0"/>
                  </a:moveTo>
                  <a:lnTo>
                    <a:pt x="170027" y="0"/>
                  </a:lnTo>
                  <a:lnTo>
                    <a:pt x="124827" y="6073"/>
                  </a:lnTo>
                  <a:lnTo>
                    <a:pt x="84211" y="23213"/>
                  </a:lnTo>
                  <a:lnTo>
                    <a:pt x="49799" y="49799"/>
                  </a:lnTo>
                  <a:lnTo>
                    <a:pt x="23213" y="84211"/>
                  </a:lnTo>
                  <a:lnTo>
                    <a:pt x="6073" y="124827"/>
                  </a:lnTo>
                  <a:lnTo>
                    <a:pt x="0" y="170027"/>
                  </a:lnTo>
                  <a:lnTo>
                    <a:pt x="0" y="850138"/>
                  </a:lnTo>
                  <a:lnTo>
                    <a:pt x="6073" y="895338"/>
                  </a:lnTo>
                  <a:lnTo>
                    <a:pt x="23213" y="935954"/>
                  </a:lnTo>
                  <a:lnTo>
                    <a:pt x="49799" y="970365"/>
                  </a:lnTo>
                  <a:lnTo>
                    <a:pt x="84211" y="996951"/>
                  </a:lnTo>
                  <a:lnTo>
                    <a:pt x="124827" y="1014092"/>
                  </a:lnTo>
                  <a:lnTo>
                    <a:pt x="170027" y="1020165"/>
                  </a:lnTo>
                  <a:lnTo>
                    <a:pt x="2562631" y="1020165"/>
                  </a:lnTo>
                  <a:lnTo>
                    <a:pt x="2607831" y="1014092"/>
                  </a:lnTo>
                  <a:lnTo>
                    <a:pt x="2648447" y="996951"/>
                  </a:lnTo>
                  <a:lnTo>
                    <a:pt x="2682859" y="970365"/>
                  </a:lnTo>
                  <a:lnTo>
                    <a:pt x="2709445" y="935954"/>
                  </a:lnTo>
                  <a:lnTo>
                    <a:pt x="2726585" y="895338"/>
                  </a:lnTo>
                  <a:lnTo>
                    <a:pt x="2732659" y="850138"/>
                  </a:lnTo>
                  <a:lnTo>
                    <a:pt x="2732659" y="170027"/>
                  </a:lnTo>
                  <a:lnTo>
                    <a:pt x="2726585" y="124827"/>
                  </a:lnTo>
                  <a:lnTo>
                    <a:pt x="2709445" y="84211"/>
                  </a:lnTo>
                  <a:lnTo>
                    <a:pt x="2682859" y="49799"/>
                  </a:lnTo>
                  <a:lnTo>
                    <a:pt x="2648447" y="23213"/>
                  </a:lnTo>
                  <a:lnTo>
                    <a:pt x="2607831" y="6073"/>
                  </a:lnTo>
                  <a:lnTo>
                    <a:pt x="256263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45279" y="5237407"/>
              <a:ext cx="2733040" cy="1020444"/>
            </a:xfrm>
            <a:custGeom>
              <a:avLst/>
              <a:gdLst/>
              <a:ahLst/>
              <a:cxnLst/>
              <a:rect l="l" t="t" r="r" b="b"/>
              <a:pathLst>
                <a:path w="2733040" h="1020445">
                  <a:moveTo>
                    <a:pt x="0" y="170027"/>
                  </a:moveTo>
                  <a:lnTo>
                    <a:pt x="6073" y="124827"/>
                  </a:lnTo>
                  <a:lnTo>
                    <a:pt x="23213" y="84211"/>
                  </a:lnTo>
                  <a:lnTo>
                    <a:pt x="49799" y="49799"/>
                  </a:lnTo>
                  <a:lnTo>
                    <a:pt x="84211" y="23213"/>
                  </a:lnTo>
                  <a:lnTo>
                    <a:pt x="124827" y="6073"/>
                  </a:lnTo>
                  <a:lnTo>
                    <a:pt x="170027" y="0"/>
                  </a:lnTo>
                  <a:lnTo>
                    <a:pt x="2562631" y="0"/>
                  </a:lnTo>
                  <a:lnTo>
                    <a:pt x="2607831" y="6073"/>
                  </a:lnTo>
                  <a:lnTo>
                    <a:pt x="2648447" y="23213"/>
                  </a:lnTo>
                  <a:lnTo>
                    <a:pt x="2682859" y="49799"/>
                  </a:lnTo>
                  <a:lnTo>
                    <a:pt x="2709445" y="84211"/>
                  </a:lnTo>
                  <a:lnTo>
                    <a:pt x="2726585" y="124827"/>
                  </a:lnTo>
                  <a:lnTo>
                    <a:pt x="2732659" y="170027"/>
                  </a:lnTo>
                  <a:lnTo>
                    <a:pt x="2732659" y="850138"/>
                  </a:lnTo>
                  <a:lnTo>
                    <a:pt x="2726585" y="895338"/>
                  </a:lnTo>
                  <a:lnTo>
                    <a:pt x="2709445" y="935954"/>
                  </a:lnTo>
                  <a:lnTo>
                    <a:pt x="2682859" y="970365"/>
                  </a:lnTo>
                  <a:lnTo>
                    <a:pt x="2648447" y="996951"/>
                  </a:lnTo>
                  <a:lnTo>
                    <a:pt x="2607831" y="1014092"/>
                  </a:lnTo>
                  <a:lnTo>
                    <a:pt x="2562631" y="1020165"/>
                  </a:lnTo>
                  <a:lnTo>
                    <a:pt x="170027" y="1020165"/>
                  </a:lnTo>
                  <a:lnTo>
                    <a:pt x="124827" y="1014092"/>
                  </a:lnTo>
                  <a:lnTo>
                    <a:pt x="84211" y="996951"/>
                  </a:lnTo>
                  <a:lnTo>
                    <a:pt x="49799" y="970365"/>
                  </a:lnTo>
                  <a:lnTo>
                    <a:pt x="23213" y="935954"/>
                  </a:lnTo>
                  <a:lnTo>
                    <a:pt x="6073" y="895338"/>
                  </a:lnTo>
                  <a:lnTo>
                    <a:pt x="0" y="850138"/>
                  </a:lnTo>
                  <a:lnTo>
                    <a:pt x="0" y="17002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173820" y="5402555"/>
            <a:ext cx="143631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16,62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15,962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3590544" y="5993891"/>
            <a:ext cx="1717675" cy="533400"/>
            <a:chOff x="3590544" y="5993891"/>
            <a:chExt cx="1717675" cy="533400"/>
          </a:xfrm>
        </p:grpSpPr>
        <p:pic>
          <p:nvPicPr>
            <p:cNvPr id="60" name="object 6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07308" y="6033515"/>
              <a:ext cx="1700783" cy="393191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90544" y="5993891"/>
              <a:ext cx="1385315" cy="533399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3633995" y="6059661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9"/>
                  </a:lnTo>
                  <a:lnTo>
                    <a:pt x="0" y="239395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5"/>
                  </a:lnTo>
                  <a:lnTo>
                    <a:pt x="1593837" y="47879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3701358" y="6056488"/>
            <a:ext cx="11112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Accès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2</a:t>
            </a:r>
            <a:r>
              <a:rPr sz="1575" baseline="26455" dirty="0">
                <a:latin typeface="Calibri"/>
                <a:cs typeface="Calibri"/>
              </a:rPr>
              <a:t>nd</a:t>
            </a:r>
            <a:r>
              <a:rPr sz="1575" spc="150" baseline="2645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GE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3597925" y="4940477"/>
            <a:ext cx="1716405" cy="533400"/>
            <a:chOff x="3599688" y="4905755"/>
            <a:chExt cx="1716405" cy="533400"/>
          </a:xfrm>
        </p:grpSpPr>
        <p:pic>
          <p:nvPicPr>
            <p:cNvPr id="65" name="object 6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16451" y="4943855"/>
              <a:ext cx="1699259" cy="394715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99688" y="4905755"/>
              <a:ext cx="1493519" cy="533399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3642128" y="4970862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9"/>
                  </a:lnTo>
                  <a:lnTo>
                    <a:pt x="0" y="239395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5"/>
                  </a:lnTo>
                  <a:lnTo>
                    <a:pt x="1593837" y="47879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3734893" y="4967690"/>
            <a:ext cx="1169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Grands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Admis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3186684" y="2391155"/>
            <a:ext cx="1969489" cy="1710055"/>
            <a:chOff x="3186684" y="2391155"/>
            <a:chExt cx="2024380" cy="1710055"/>
          </a:xfrm>
        </p:grpSpPr>
        <p:pic>
          <p:nvPicPr>
            <p:cNvPr id="70" name="object 7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86684" y="2391155"/>
              <a:ext cx="2023871" cy="1709927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201924" y="2606040"/>
              <a:ext cx="1898903" cy="133349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3213240" y="2417475"/>
              <a:ext cx="1917700" cy="1604010"/>
            </a:xfrm>
            <a:custGeom>
              <a:avLst/>
              <a:gdLst/>
              <a:ahLst/>
              <a:cxnLst/>
              <a:rect l="l" t="t" r="r" b="b"/>
              <a:pathLst>
                <a:path w="1917700" h="1604010">
                  <a:moveTo>
                    <a:pt x="1816493" y="0"/>
                  </a:moveTo>
                  <a:lnTo>
                    <a:pt x="100990" y="0"/>
                  </a:lnTo>
                  <a:lnTo>
                    <a:pt x="61679" y="7935"/>
                  </a:lnTo>
                  <a:lnTo>
                    <a:pt x="29578" y="29578"/>
                  </a:lnTo>
                  <a:lnTo>
                    <a:pt x="7935" y="61679"/>
                  </a:lnTo>
                  <a:lnTo>
                    <a:pt x="0" y="100990"/>
                  </a:lnTo>
                  <a:lnTo>
                    <a:pt x="0" y="1502625"/>
                  </a:lnTo>
                  <a:lnTo>
                    <a:pt x="7935" y="1541937"/>
                  </a:lnTo>
                  <a:lnTo>
                    <a:pt x="29578" y="1574038"/>
                  </a:lnTo>
                  <a:lnTo>
                    <a:pt x="61679" y="1595680"/>
                  </a:lnTo>
                  <a:lnTo>
                    <a:pt x="100990" y="1603616"/>
                  </a:lnTo>
                  <a:lnTo>
                    <a:pt x="1816493" y="1603616"/>
                  </a:lnTo>
                  <a:lnTo>
                    <a:pt x="1855806" y="1595680"/>
                  </a:lnTo>
                  <a:lnTo>
                    <a:pt x="1887912" y="1574038"/>
                  </a:lnTo>
                  <a:lnTo>
                    <a:pt x="1909558" y="1541937"/>
                  </a:lnTo>
                  <a:lnTo>
                    <a:pt x="1917496" y="1502625"/>
                  </a:lnTo>
                  <a:lnTo>
                    <a:pt x="1917496" y="100990"/>
                  </a:lnTo>
                  <a:lnTo>
                    <a:pt x="1909558" y="61679"/>
                  </a:lnTo>
                  <a:lnTo>
                    <a:pt x="1887912" y="29578"/>
                  </a:lnTo>
                  <a:lnTo>
                    <a:pt x="1855806" y="7935"/>
                  </a:lnTo>
                  <a:lnTo>
                    <a:pt x="181649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3321561" y="2660990"/>
            <a:ext cx="156337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6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Sélection effective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Grands </a:t>
            </a:r>
            <a:r>
              <a:rPr sz="1400" dirty="0">
                <a:latin typeface="Calibri"/>
                <a:cs typeface="Calibri"/>
              </a:rPr>
              <a:t>Admis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fonction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du </a:t>
            </a:r>
            <a:r>
              <a:rPr sz="1400" dirty="0">
                <a:latin typeface="Calibri"/>
                <a:cs typeface="Calibri"/>
              </a:rPr>
              <a:t>seuil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fixé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par</a:t>
            </a:r>
            <a:r>
              <a:rPr sz="1400" spc="-25" dirty="0">
                <a:latin typeface="Calibri"/>
                <a:cs typeface="Calibri"/>
              </a:rPr>
              <a:t> le </a:t>
            </a:r>
            <a:r>
              <a:rPr sz="1400" spc="-20" dirty="0">
                <a:latin typeface="Calibri"/>
                <a:cs typeface="Calibri"/>
              </a:rPr>
              <a:t>jury</a:t>
            </a:r>
            <a:r>
              <a:rPr lang="fr-FR" sz="1400" spc="-20" dirty="0">
                <a:latin typeface="Calibri"/>
                <a:cs typeface="Calibri"/>
              </a:rPr>
              <a:t> sur l’UE DS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74" name="object 3">
            <a:extLst>
              <a:ext uri="{FF2B5EF4-FFF2-40B4-BE49-F238E27FC236}">
                <a16:creationId xmlns:a16="http://schemas.microsoft.com/office/drawing/2014/main" id="{CF1E2D15-D39D-1B54-F8F2-3A97C58126AD}"/>
              </a:ext>
            </a:extLst>
          </p:cNvPr>
          <p:cNvSpPr txBox="1"/>
          <p:nvPr/>
        </p:nvSpPr>
        <p:spPr>
          <a:xfrm>
            <a:off x="11154370" y="6355710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17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5" name="object 19">
            <a:extLst>
              <a:ext uri="{FF2B5EF4-FFF2-40B4-BE49-F238E27FC236}">
                <a16:creationId xmlns:a16="http://schemas.microsoft.com/office/drawing/2014/main" id="{096522C5-B894-1638-E3F2-D9579062A674}"/>
              </a:ext>
            </a:extLst>
          </p:cNvPr>
          <p:cNvSpPr/>
          <p:nvPr/>
        </p:nvSpPr>
        <p:spPr>
          <a:xfrm>
            <a:off x="4228361" y="539734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278841" y="0"/>
                </a:moveTo>
                <a:lnTo>
                  <a:pt x="0" y="183807"/>
                </a:lnTo>
                <a:lnTo>
                  <a:pt x="278841" y="367601"/>
                </a:lnTo>
                <a:lnTo>
                  <a:pt x="27884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44">
            <a:extLst>
              <a:ext uri="{FF2B5EF4-FFF2-40B4-BE49-F238E27FC236}">
                <a16:creationId xmlns:a16="http://schemas.microsoft.com/office/drawing/2014/main" id="{21EAAC1D-05D7-7B52-DB1B-4DF5443F51E2}"/>
              </a:ext>
            </a:extLst>
          </p:cNvPr>
          <p:cNvSpPr txBox="1"/>
          <p:nvPr/>
        </p:nvSpPr>
        <p:spPr>
          <a:xfrm>
            <a:off x="5308091" y="5253820"/>
            <a:ext cx="127315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16,62</a:t>
            </a:r>
            <a:r>
              <a:rPr sz="1400" dirty="0">
                <a:latin typeface="Calibri"/>
                <a:cs typeface="Calibri"/>
              </a:rPr>
              <a:t> 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15,962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/20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9" name="object 45">
            <a:extLst>
              <a:ext uri="{FF2B5EF4-FFF2-40B4-BE49-F238E27FC236}">
                <a16:creationId xmlns:a16="http://schemas.microsoft.com/office/drawing/2014/main" id="{43F480D3-2682-24AE-C26B-97EA3925173F}"/>
              </a:ext>
            </a:extLst>
          </p:cNvPr>
          <p:cNvSpPr txBox="1"/>
          <p:nvPr/>
        </p:nvSpPr>
        <p:spPr>
          <a:xfrm>
            <a:off x="5308091" y="5736596"/>
            <a:ext cx="136702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13,27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830580">
              <a:lnSpc>
                <a:spcPct val="100000"/>
              </a:lnSpc>
              <a:spcBef>
                <a:spcPts val="1425"/>
              </a:spcBef>
            </a:pPr>
            <a:r>
              <a:rPr dirty="0"/>
              <a:t>1er</a:t>
            </a:r>
            <a:r>
              <a:rPr spc="-40" dirty="0"/>
              <a:t> </a:t>
            </a:r>
            <a:r>
              <a:rPr dirty="0"/>
              <a:t>Groupe</a:t>
            </a:r>
            <a:r>
              <a:rPr spc="-50" dirty="0"/>
              <a:t> </a:t>
            </a:r>
            <a:r>
              <a:rPr dirty="0"/>
              <a:t>d’Epreuves</a:t>
            </a:r>
            <a:r>
              <a:rPr spc="-3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Sélection</a:t>
            </a:r>
            <a:r>
              <a:rPr spc="-50" dirty="0"/>
              <a:t> </a:t>
            </a:r>
            <a:r>
              <a:rPr dirty="0"/>
              <a:t>des</a:t>
            </a:r>
            <a:r>
              <a:rPr spc="-130" dirty="0"/>
              <a:t> </a:t>
            </a:r>
            <a:r>
              <a:rPr dirty="0"/>
              <a:t>Admis</a:t>
            </a:r>
            <a:r>
              <a:rPr spc="-40" dirty="0"/>
              <a:t> </a:t>
            </a:r>
            <a:r>
              <a:rPr dirty="0"/>
              <a:t>à</a:t>
            </a:r>
            <a:r>
              <a:rPr spc="-45" dirty="0"/>
              <a:t> </a:t>
            </a:r>
            <a:r>
              <a:rPr dirty="0"/>
              <a:t>Poursuivre</a:t>
            </a:r>
            <a:r>
              <a:rPr spc="-40" dirty="0"/>
              <a:t> </a:t>
            </a:r>
            <a:r>
              <a:rPr dirty="0"/>
              <a:t>-</a:t>
            </a:r>
            <a:r>
              <a:rPr spc="-55" dirty="0"/>
              <a:t> </a:t>
            </a:r>
            <a:r>
              <a:rPr spc="-10" dirty="0"/>
              <a:t>exemple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87193" y="2494887"/>
            <a:ext cx="2996565" cy="2900680"/>
            <a:chOff x="1887193" y="2494887"/>
            <a:chExt cx="2996565" cy="2900680"/>
          </a:xfrm>
        </p:grpSpPr>
        <p:sp>
          <p:nvSpPr>
            <p:cNvPr id="4" name="object 4"/>
            <p:cNvSpPr/>
            <p:nvPr/>
          </p:nvSpPr>
          <p:spPr>
            <a:xfrm>
              <a:off x="1893543" y="2501237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2501925" y="0"/>
                  </a:moveTo>
                  <a:lnTo>
                    <a:pt x="481330" y="0"/>
                  </a:lnTo>
                  <a:lnTo>
                    <a:pt x="432118" y="2484"/>
                  </a:lnTo>
                  <a:lnTo>
                    <a:pt x="384327" y="9778"/>
                  </a:lnTo>
                  <a:lnTo>
                    <a:pt x="338199" y="21639"/>
                  </a:lnTo>
                  <a:lnTo>
                    <a:pt x="293977" y="37824"/>
                  </a:lnTo>
                  <a:lnTo>
                    <a:pt x="251902" y="58092"/>
                  </a:lnTo>
                  <a:lnTo>
                    <a:pt x="212217" y="82202"/>
                  </a:lnTo>
                  <a:lnTo>
                    <a:pt x="175162" y="109910"/>
                  </a:lnTo>
                  <a:lnTo>
                    <a:pt x="140981" y="140976"/>
                  </a:lnTo>
                  <a:lnTo>
                    <a:pt x="109914" y="175157"/>
                  </a:lnTo>
                  <a:lnTo>
                    <a:pt x="82205" y="212211"/>
                  </a:lnTo>
                  <a:lnTo>
                    <a:pt x="58095" y="251897"/>
                  </a:lnTo>
                  <a:lnTo>
                    <a:pt x="37826" y="293972"/>
                  </a:lnTo>
                  <a:lnTo>
                    <a:pt x="21640" y="338195"/>
                  </a:lnTo>
                  <a:lnTo>
                    <a:pt x="9779" y="384323"/>
                  </a:lnTo>
                  <a:lnTo>
                    <a:pt x="2485" y="432115"/>
                  </a:lnTo>
                  <a:lnTo>
                    <a:pt x="0" y="481329"/>
                  </a:lnTo>
                  <a:lnTo>
                    <a:pt x="0" y="2406611"/>
                  </a:lnTo>
                  <a:lnTo>
                    <a:pt x="2485" y="2455825"/>
                  </a:lnTo>
                  <a:lnTo>
                    <a:pt x="9779" y="2503618"/>
                  </a:lnTo>
                  <a:lnTo>
                    <a:pt x="21640" y="2549746"/>
                  </a:lnTo>
                  <a:lnTo>
                    <a:pt x="37826" y="2593969"/>
                  </a:lnTo>
                  <a:lnTo>
                    <a:pt x="58095" y="2636044"/>
                  </a:lnTo>
                  <a:lnTo>
                    <a:pt x="82205" y="2675730"/>
                  </a:lnTo>
                  <a:lnTo>
                    <a:pt x="109914" y="2712784"/>
                  </a:lnTo>
                  <a:lnTo>
                    <a:pt x="140981" y="2746965"/>
                  </a:lnTo>
                  <a:lnTo>
                    <a:pt x="175162" y="2778031"/>
                  </a:lnTo>
                  <a:lnTo>
                    <a:pt x="212217" y="2805739"/>
                  </a:lnTo>
                  <a:lnTo>
                    <a:pt x="251902" y="2829849"/>
                  </a:lnTo>
                  <a:lnTo>
                    <a:pt x="293977" y="2850117"/>
                  </a:lnTo>
                  <a:lnTo>
                    <a:pt x="338199" y="2866302"/>
                  </a:lnTo>
                  <a:lnTo>
                    <a:pt x="384327" y="2878163"/>
                  </a:lnTo>
                  <a:lnTo>
                    <a:pt x="432118" y="2885456"/>
                  </a:lnTo>
                  <a:lnTo>
                    <a:pt x="481330" y="2887941"/>
                  </a:lnTo>
                  <a:lnTo>
                    <a:pt x="2501925" y="2887941"/>
                  </a:lnTo>
                  <a:lnTo>
                    <a:pt x="2551139" y="2885456"/>
                  </a:lnTo>
                  <a:lnTo>
                    <a:pt x="2598931" y="2878163"/>
                  </a:lnTo>
                  <a:lnTo>
                    <a:pt x="2645060" y="2866302"/>
                  </a:lnTo>
                  <a:lnTo>
                    <a:pt x="2689282" y="2850117"/>
                  </a:lnTo>
                  <a:lnTo>
                    <a:pt x="2731358" y="2829849"/>
                  </a:lnTo>
                  <a:lnTo>
                    <a:pt x="2771043" y="2805739"/>
                  </a:lnTo>
                  <a:lnTo>
                    <a:pt x="2808098" y="2778031"/>
                  </a:lnTo>
                  <a:lnTo>
                    <a:pt x="2842279" y="2746965"/>
                  </a:lnTo>
                  <a:lnTo>
                    <a:pt x="2873344" y="2712784"/>
                  </a:lnTo>
                  <a:lnTo>
                    <a:pt x="2901053" y="2675730"/>
                  </a:lnTo>
                  <a:lnTo>
                    <a:pt x="2925162" y="2636044"/>
                  </a:lnTo>
                  <a:lnTo>
                    <a:pt x="2945430" y="2593969"/>
                  </a:lnTo>
                  <a:lnTo>
                    <a:pt x="2961616" y="2549746"/>
                  </a:lnTo>
                  <a:lnTo>
                    <a:pt x="2973476" y="2503618"/>
                  </a:lnTo>
                  <a:lnTo>
                    <a:pt x="2980770" y="2455825"/>
                  </a:lnTo>
                  <a:lnTo>
                    <a:pt x="2983255" y="2406611"/>
                  </a:lnTo>
                  <a:lnTo>
                    <a:pt x="2983255" y="481329"/>
                  </a:lnTo>
                  <a:lnTo>
                    <a:pt x="2980770" y="432115"/>
                  </a:lnTo>
                  <a:lnTo>
                    <a:pt x="2973476" y="384323"/>
                  </a:lnTo>
                  <a:lnTo>
                    <a:pt x="2961616" y="338195"/>
                  </a:lnTo>
                  <a:lnTo>
                    <a:pt x="2945430" y="293972"/>
                  </a:lnTo>
                  <a:lnTo>
                    <a:pt x="2925162" y="251897"/>
                  </a:lnTo>
                  <a:lnTo>
                    <a:pt x="2901053" y="212211"/>
                  </a:lnTo>
                  <a:lnTo>
                    <a:pt x="2873344" y="175157"/>
                  </a:lnTo>
                  <a:lnTo>
                    <a:pt x="2842279" y="140976"/>
                  </a:lnTo>
                  <a:lnTo>
                    <a:pt x="2808098" y="109910"/>
                  </a:lnTo>
                  <a:lnTo>
                    <a:pt x="2771043" y="82202"/>
                  </a:lnTo>
                  <a:lnTo>
                    <a:pt x="2731358" y="58092"/>
                  </a:lnTo>
                  <a:lnTo>
                    <a:pt x="2689282" y="37824"/>
                  </a:lnTo>
                  <a:lnTo>
                    <a:pt x="2645060" y="21639"/>
                  </a:lnTo>
                  <a:lnTo>
                    <a:pt x="2598931" y="9778"/>
                  </a:lnTo>
                  <a:lnTo>
                    <a:pt x="2551139" y="2484"/>
                  </a:lnTo>
                  <a:lnTo>
                    <a:pt x="2501925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93543" y="2501237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0" y="481329"/>
                  </a:moveTo>
                  <a:lnTo>
                    <a:pt x="2485" y="432115"/>
                  </a:lnTo>
                  <a:lnTo>
                    <a:pt x="9779" y="384323"/>
                  </a:lnTo>
                  <a:lnTo>
                    <a:pt x="21640" y="338195"/>
                  </a:lnTo>
                  <a:lnTo>
                    <a:pt x="37826" y="293972"/>
                  </a:lnTo>
                  <a:lnTo>
                    <a:pt x="58095" y="251897"/>
                  </a:lnTo>
                  <a:lnTo>
                    <a:pt x="82205" y="212211"/>
                  </a:lnTo>
                  <a:lnTo>
                    <a:pt x="109914" y="175157"/>
                  </a:lnTo>
                  <a:lnTo>
                    <a:pt x="140981" y="140976"/>
                  </a:lnTo>
                  <a:lnTo>
                    <a:pt x="175162" y="109910"/>
                  </a:lnTo>
                  <a:lnTo>
                    <a:pt x="212217" y="82202"/>
                  </a:lnTo>
                  <a:lnTo>
                    <a:pt x="251902" y="58092"/>
                  </a:lnTo>
                  <a:lnTo>
                    <a:pt x="293977" y="37824"/>
                  </a:lnTo>
                  <a:lnTo>
                    <a:pt x="338199" y="21639"/>
                  </a:lnTo>
                  <a:lnTo>
                    <a:pt x="384327" y="9778"/>
                  </a:lnTo>
                  <a:lnTo>
                    <a:pt x="432118" y="2484"/>
                  </a:lnTo>
                  <a:lnTo>
                    <a:pt x="481330" y="0"/>
                  </a:lnTo>
                  <a:lnTo>
                    <a:pt x="2501925" y="0"/>
                  </a:lnTo>
                  <a:lnTo>
                    <a:pt x="2551139" y="2484"/>
                  </a:lnTo>
                  <a:lnTo>
                    <a:pt x="2598931" y="9778"/>
                  </a:lnTo>
                  <a:lnTo>
                    <a:pt x="2645060" y="21639"/>
                  </a:lnTo>
                  <a:lnTo>
                    <a:pt x="2689282" y="37824"/>
                  </a:lnTo>
                  <a:lnTo>
                    <a:pt x="2731358" y="58092"/>
                  </a:lnTo>
                  <a:lnTo>
                    <a:pt x="2771043" y="82202"/>
                  </a:lnTo>
                  <a:lnTo>
                    <a:pt x="2808098" y="109910"/>
                  </a:lnTo>
                  <a:lnTo>
                    <a:pt x="2842279" y="140976"/>
                  </a:lnTo>
                  <a:lnTo>
                    <a:pt x="2873344" y="175157"/>
                  </a:lnTo>
                  <a:lnTo>
                    <a:pt x="2901053" y="212211"/>
                  </a:lnTo>
                  <a:lnTo>
                    <a:pt x="2925162" y="251897"/>
                  </a:lnTo>
                  <a:lnTo>
                    <a:pt x="2945430" y="293972"/>
                  </a:lnTo>
                  <a:lnTo>
                    <a:pt x="2961616" y="338195"/>
                  </a:lnTo>
                  <a:lnTo>
                    <a:pt x="2973476" y="384323"/>
                  </a:lnTo>
                  <a:lnTo>
                    <a:pt x="2980770" y="432115"/>
                  </a:lnTo>
                  <a:lnTo>
                    <a:pt x="2983255" y="481329"/>
                  </a:lnTo>
                  <a:lnTo>
                    <a:pt x="2983255" y="2406611"/>
                  </a:lnTo>
                  <a:lnTo>
                    <a:pt x="2980770" y="2455825"/>
                  </a:lnTo>
                  <a:lnTo>
                    <a:pt x="2973476" y="2503618"/>
                  </a:lnTo>
                  <a:lnTo>
                    <a:pt x="2961616" y="2549746"/>
                  </a:lnTo>
                  <a:lnTo>
                    <a:pt x="2945430" y="2593969"/>
                  </a:lnTo>
                  <a:lnTo>
                    <a:pt x="2925162" y="2636044"/>
                  </a:lnTo>
                  <a:lnTo>
                    <a:pt x="2901053" y="2675730"/>
                  </a:lnTo>
                  <a:lnTo>
                    <a:pt x="2873344" y="2712784"/>
                  </a:lnTo>
                  <a:lnTo>
                    <a:pt x="2842279" y="2746965"/>
                  </a:lnTo>
                  <a:lnTo>
                    <a:pt x="2808098" y="2778031"/>
                  </a:lnTo>
                  <a:lnTo>
                    <a:pt x="2771043" y="2805739"/>
                  </a:lnTo>
                  <a:lnTo>
                    <a:pt x="2731358" y="2829849"/>
                  </a:lnTo>
                  <a:lnTo>
                    <a:pt x="2689282" y="2850117"/>
                  </a:lnTo>
                  <a:lnTo>
                    <a:pt x="2645060" y="2866302"/>
                  </a:lnTo>
                  <a:lnTo>
                    <a:pt x="2598931" y="2878163"/>
                  </a:lnTo>
                  <a:lnTo>
                    <a:pt x="2551139" y="2885456"/>
                  </a:lnTo>
                  <a:lnTo>
                    <a:pt x="2501925" y="2887941"/>
                  </a:lnTo>
                  <a:lnTo>
                    <a:pt x="481330" y="2887941"/>
                  </a:lnTo>
                  <a:lnTo>
                    <a:pt x="432118" y="2885456"/>
                  </a:lnTo>
                  <a:lnTo>
                    <a:pt x="384327" y="2878163"/>
                  </a:lnTo>
                  <a:lnTo>
                    <a:pt x="338199" y="2866302"/>
                  </a:lnTo>
                  <a:lnTo>
                    <a:pt x="293977" y="2850117"/>
                  </a:lnTo>
                  <a:lnTo>
                    <a:pt x="251902" y="2829849"/>
                  </a:lnTo>
                  <a:lnTo>
                    <a:pt x="212217" y="2805739"/>
                  </a:lnTo>
                  <a:lnTo>
                    <a:pt x="175162" y="2778031"/>
                  </a:lnTo>
                  <a:lnTo>
                    <a:pt x="140981" y="2746965"/>
                  </a:lnTo>
                  <a:lnTo>
                    <a:pt x="109914" y="2712784"/>
                  </a:lnTo>
                  <a:lnTo>
                    <a:pt x="82205" y="2675730"/>
                  </a:lnTo>
                  <a:lnTo>
                    <a:pt x="58095" y="2636044"/>
                  </a:lnTo>
                  <a:lnTo>
                    <a:pt x="37826" y="2593969"/>
                  </a:lnTo>
                  <a:lnTo>
                    <a:pt x="21640" y="2549746"/>
                  </a:lnTo>
                  <a:lnTo>
                    <a:pt x="9779" y="2503618"/>
                  </a:lnTo>
                  <a:lnTo>
                    <a:pt x="2485" y="2455825"/>
                  </a:lnTo>
                  <a:lnTo>
                    <a:pt x="0" y="2406611"/>
                  </a:lnTo>
                  <a:lnTo>
                    <a:pt x="0" y="48132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99174" y="2904902"/>
              <a:ext cx="2733040" cy="2362200"/>
            </a:xfrm>
            <a:custGeom>
              <a:avLst/>
              <a:gdLst/>
              <a:ahLst/>
              <a:cxnLst/>
              <a:rect l="l" t="t" r="r" b="b"/>
              <a:pathLst>
                <a:path w="2733040" h="2362200">
                  <a:moveTo>
                    <a:pt x="2339047" y="0"/>
                  </a:moveTo>
                  <a:lnTo>
                    <a:pt x="393611" y="0"/>
                  </a:lnTo>
                  <a:lnTo>
                    <a:pt x="344237" y="3066"/>
                  </a:lnTo>
                  <a:lnTo>
                    <a:pt x="296693" y="12021"/>
                  </a:lnTo>
                  <a:lnTo>
                    <a:pt x="251349" y="26494"/>
                  </a:lnTo>
                  <a:lnTo>
                    <a:pt x="208572" y="46117"/>
                  </a:lnTo>
                  <a:lnTo>
                    <a:pt x="168732" y="70521"/>
                  </a:lnTo>
                  <a:lnTo>
                    <a:pt x="132198" y="99338"/>
                  </a:lnTo>
                  <a:lnTo>
                    <a:pt x="99338" y="132198"/>
                  </a:lnTo>
                  <a:lnTo>
                    <a:pt x="70521" y="168732"/>
                  </a:lnTo>
                  <a:lnTo>
                    <a:pt x="46117" y="208572"/>
                  </a:lnTo>
                  <a:lnTo>
                    <a:pt x="26494" y="251349"/>
                  </a:lnTo>
                  <a:lnTo>
                    <a:pt x="12021" y="296693"/>
                  </a:lnTo>
                  <a:lnTo>
                    <a:pt x="3066" y="344237"/>
                  </a:lnTo>
                  <a:lnTo>
                    <a:pt x="0" y="393611"/>
                  </a:lnTo>
                  <a:lnTo>
                    <a:pt x="0" y="1968004"/>
                  </a:lnTo>
                  <a:lnTo>
                    <a:pt x="3066" y="2017378"/>
                  </a:lnTo>
                  <a:lnTo>
                    <a:pt x="12021" y="2064922"/>
                  </a:lnTo>
                  <a:lnTo>
                    <a:pt x="26494" y="2110266"/>
                  </a:lnTo>
                  <a:lnTo>
                    <a:pt x="46117" y="2153043"/>
                  </a:lnTo>
                  <a:lnTo>
                    <a:pt x="70521" y="2192883"/>
                  </a:lnTo>
                  <a:lnTo>
                    <a:pt x="99338" y="2229417"/>
                  </a:lnTo>
                  <a:lnTo>
                    <a:pt x="132198" y="2262277"/>
                  </a:lnTo>
                  <a:lnTo>
                    <a:pt x="168732" y="2291093"/>
                  </a:lnTo>
                  <a:lnTo>
                    <a:pt x="208572" y="2315498"/>
                  </a:lnTo>
                  <a:lnTo>
                    <a:pt x="251349" y="2335121"/>
                  </a:lnTo>
                  <a:lnTo>
                    <a:pt x="296693" y="2349594"/>
                  </a:lnTo>
                  <a:lnTo>
                    <a:pt x="344237" y="2358549"/>
                  </a:lnTo>
                  <a:lnTo>
                    <a:pt x="393611" y="2361615"/>
                  </a:lnTo>
                  <a:lnTo>
                    <a:pt x="2339047" y="2361615"/>
                  </a:lnTo>
                  <a:lnTo>
                    <a:pt x="2388421" y="2358549"/>
                  </a:lnTo>
                  <a:lnTo>
                    <a:pt x="2435965" y="2349594"/>
                  </a:lnTo>
                  <a:lnTo>
                    <a:pt x="2481309" y="2335121"/>
                  </a:lnTo>
                  <a:lnTo>
                    <a:pt x="2524086" y="2315498"/>
                  </a:lnTo>
                  <a:lnTo>
                    <a:pt x="2563926" y="2291093"/>
                  </a:lnTo>
                  <a:lnTo>
                    <a:pt x="2600460" y="2262277"/>
                  </a:lnTo>
                  <a:lnTo>
                    <a:pt x="2633320" y="2229417"/>
                  </a:lnTo>
                  <a:lnTo>
                    <a:pt x="2662137" y="2192883"/>
                  </a:lnTo>
                  <a:lnTo>
                    <a:pt x="2686541" y="2153043"/>
                  </a:lnTo>
                  <a:lnTo>
                    <a:pt x="2706164" y="2110266"/>
                  </a:lnTo>
                  <a:lnTo>
                    <a:pt x="2720637" y="2064922"/>
                  </a:lnTo>
                  <a:lnTo>
                    <a:pt x="2729592" y="2017378"/>
                  </a:lnTo>
                  <a:lnTo>
                    <a:pt x="2732659" y="1968004"/>
                  </a:lnTo>
                  <a:lnTo>
                    <a:pt x="2732659" y="393611"/>
                  </a:lnTo>
                  <a:lnTo>
                    <a:pt x="2729592" y="344237"/>
                  </a:lnTo>
                  <a:lnTo>
                    <a:pt x="2720637" y="296693"/>
                  </a:lnTo>
                  <a:lnTo>
                    <a:pt x="2706164" y="251349"/>
                  </a:lnTo>
                  <a:lnTo>
                    <a:pt x="2686541" y="208572"/>
                  </a:lnTo>
                  <a:lnTo>
                    <a:pt x="2662137" y="168732"/>
                  </a:lnTo>
                  <a:lnTo>
                    <a:pt x="2633320" y="132198"/>
                  </a:lnTo>
                  <a:lnTo>
                    <a:pt x="2600460" y="99338"/>
                  </a:lnTo>
                  <a:lnTo>
                    <a:pt x="2563926" y="70521"/>
                  </a:lnTo>
                  <a:lnTo>
                    <a:pt x="2524086" y="46117"/>
                  </a:lnTo>
                  <a:lnTo>
                    <a:pt x="2481309" y="26494"/>
                  </a:lnTo>
                  <a:lnTo>
                    <a:pt x="2435965" y="12021"/>
                  </a:lnTo>
                  <a:lnTo>
                    <a:pt x="2388421" y="3066"/>
                  </a:lnTo>
                  <a:lnTo>
                    <a:pt x="2339047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99174" y="2904902"/>
              <a:ext cx="2733040" cy="2362200"/>
            </a:xfrm>
            <a:custGeom>
              <a:avLst/>
              <a:gdLst/>
              <a:ahLst/>
              <a:cxnLst/>
              <a:rect l="l" t="t" r="r" b="b"/>
              <a:pathLst>
                <a:path w="2733040" h="2362200">
                  <a:moveTo>
                    <a:pt x="0" y="393611"/>
                  </a:moveTo>
                  <a:lnTo>
                    <a:pt x="3066" y="344237"/>
                  </a:lnTo>
                  <a:lnTo>
                    <a:pt x="12021" y="296693"/>
                  </a:lnTo>
                  <a:lnTo>
                    <a:pt x="26494" y="251349"/>
                  </a:lnTo>
                  <a:lnTo>
                    <a:pt x="46117" y="208572"/>
                  </a:lnTo>
                  <a:lnTo>
                    <a:pt x="70521" y="168732"/>
                  </a:lnTo>
                  <a:lnTo>
                    <a:pt x="99338" y="132198"/>
                  </a:lnTo>
                  <a:lnTo>
                    <a:pt x="132198" y="99338"/>
                  </a:lnTo>
                  <a:lnTo>
                    <a:pt x="168732" y="70521"/>
                  </a:lnTo>
                  <a:lnTo>
                    <a:pt x="208572" y="46117"/>
                  </a:lnTo>
                  <a:lnTo>
                    <a:pt x="251349" y="26494"/>
                  </a:lnTo>
                  <a:lnTo>
                    <a:pt x="296693" y="12021"/>
                  </a:lnTo>
                  <a:lnTo>
                    <a:pt x="344237" y="3066"/>
                  </a:lnTo>
                  <a:lnTo>
                    <a:pt x="393611" y="0"/>
                  </a:lnTo>
                  <a:lnTo>
                    <a:pt x="2339047" y="0"/>
                  </a:lnTo>
                  <a:lnTo>
                    <a:pt x="2388421" y="3066"/>
                  </a:lnTo>
                  <a:lnTo>
                    <a:pt x="2435965" y="12021"/>
                  </a:lnTo>
                  <a:lnTo>
                    <a:pt x="2481309" y="26494"/>
                  </a:lnTo>
                  <a:lnTo>
                    <a:pt x="2524086" y="46117"/>
                  </a:lnTo>
                  <a:lnTo>
                    <a:pt x="2563926" y="70521"/>
                  </a:lnTo>
                  <a:lnTo>
                    <a:pt x="2600460" y="99338"/>
                  </a:lnTo>
                  <a:lnTo>
                    <a:pt x="2633320" y="132198"/>
                  </a:lnTo>
                  <a:lnTo>
                    <a:pt x="2662137" y="168732"/>
                  </a:lnTo>
                  <a:lnTo>
                    <a:pt x="2686541" y="208572"/>
                  </a:lnTo>
                  <a:lnTo>
                    <a:pt x="2706164" y="251349"/>
                  </a:lnTo>
                  <a:lnTo>
                    <a:pt x="2720637" y="296693"/>
                  </a:lnTo>
                  <a:lnTo>
                    <a:pt x="2729592" y="344237"/>
                  </a:lnTo>
                  <a:lnTo>
                    <a:pt x="2732659" y="393611"/>
                  </a:lnTo>
                  <a:lnTo>
                    <a:pt x="2732659" y="1968004"/>
                  </a:lnTo>
                  <a:lnTo>
                    <a:pt x="2729592" y="2017378"/>
                  </a:lnTo>
                  <a:lnTo>
                    <a:pt x="2720637" y="2064922"/>
                  </a:lnTo>
                  <a:lnTo>
                    <a:pt x="2706164" y="2110266"/>
                  </a:lnTo>
                  <a:lnTo>
                    <a:pt x="2686541" y="2153043"/>
                  </a:lnTo>
                  <a:lnTo>
                    <a:pt x="2662137" y="2192883"/>
                  </a:lnTo>
                  <a:lnTo>
                    <a:pt x="2633320" y="2229417"/>
                  </a:lnTo>
                  <a:lnTo>
                    <a:pt x="2600460" y="2262277"/>
                  </a:lnTo>
                  <a:lnTo>
                    <a:pt x="2563926" y="2291093"/>
                  </a:lnTo>
                  <a:lnTo>
                    <a:pt x="2524086" y="2315498"/>
                  </a:lnTo>
                  <a:lnTo>
                    <a:pt x="2481309" y="2335121"/>
                  </a:lnTo>
                  <a:lnTo>
                    <a:pt x="2435965" y="2349594"/>
                  </a:lnTo>
                  <a:lnTo>
                    <a:pt x="2388421" y="2358549"/>
                  </a:lnTo>
                  <a:lnTo>
                    <a:pt x="2339047" y="2361615"/>
                  </a:lnTo>
                  <a:lnTo>
                    <a:pt x="393611" y="2361615"/>
                  </a:lnTo>
                  <a:lnTo>
                    <a:pt x="344237" y="2358549"/>
                  </a:lnTo>
                  <a:lnTo>
                    <a:pt x="296693" y="2349594"/>
                  </a:lnTo>
                  <a:lnTo>
                    <a:pt x="251349" y="2335121"/>
                  </a:lnTo>
                  <a:lnTo>
                    <a:pt x="208572" y="2315498"/>
                  </a:lnTo>
                  <a:lnTo>
                    <a:pt x="168732" y="2291093"/>
                  </a:lnTo>
                  <a:lnTo>
                    <a:pt x="132198" y="2262277"/>
                  </a:lnTo>
                  <a:lnTo>
                    <a:pt x="99338" y="2229417"/>
                  </a:lnTo>
                  <a:lnTo>
                    <a:pt x="70521" y="2192883"/>
                  </a:lnTo>
                  <a:lnTo>
                    <a:pt x="46117" y="2153043"/>
                  </a:lnTo>
                  <a:lnTo>
                    <a:pt x="26494" y="2110266"/>
                  </a:lnTo>
                  <a:lnTo>
                    <a:pt x="12021" y="2064922"/>
                  </a:lnTo>
                  <a:lnTo>
                    <a:pt x="3066" y="2017378"/>
                  </a:lnTo>
                  <a:lnTo>
                    <a:pt x="0" y="1968004"/>
                  </a:lnTo>
                  <a:lnTo>
                    <a:pt x="0" y="393611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193198" y="3207378"/>
            <a:ext cx="14331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90" dirty="0">
                <a:latin typeface="Calibri"/>
                <a:cs typeface="Calibri"/>
              </a:rPr>
              <a:t>Y.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2,87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92995" y="3451216"/>
            <a:ext cx="1477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A.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2,13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2793" y="3695055"/>
            <a:ext cx="148971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E.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1,33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0,75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92793" y="4914247"/>
            <a:ext cx="1530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M.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0,61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16312" y="1240054"/>
            <a:ext cx="11767820" cy="551815"/>
            <a:chOff x="216312" y="1240054"/>
            <a:chExt cx="11767820" cy="551815"/>
          </a:xfrm>
        </p:grpSpPr>
        <p:sp>
          <p:nvSpPr>
            <p:cNvPr id="13" name="object 13"/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27718" y="1350853"/>
            <a:ext cx="7629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Reste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places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à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pourvoir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778157" y="4939979"/>
            <a:ext cx="3155950" cy="0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905858" y="4651550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05858" y="4925870"/>
            <a:ext cx="429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0,70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159764" y="3351903"/>
            <a:ext cx="2679700" cy="2401570"/>
            <a:chOff x="1159764" y="3351903"/>
            <a:chExt cx="2679700" cy="2401570"/>
          </a:xfrm>
        </p:grpSpPr>
        <p:sp>
          <p:nvSpPr>
            <p:cNvPr id="20" name="object 20"/>
            <p:cNvSpPr/>
            <p:nvPr/>
          </p:nvSpPr>
          <p:spPr>
            <a:xfrm>
              <a:off x="2107580" y="3612991"/>
              <a:ext cx="1728470" cy="0"/>
            </a:xfrm>
            <a:custGeom>
              <a:avLst/>
              <a:gdLst/>
              <a:ahLst/>
              <a:cxnLst/>
              <a:rect l="l" t="t" r="r" b="b"/>
              <a:pathLst>
                <a:path w="1728470">
                  <a:moveTo>
                    <a:pt x="0" y="0"/>
                  </a:moveTo>
                  <a:lnTo>
                    <a:pt x="1728444" y="0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91900" y="3355078"/>
              <a:ext cx="1728470" cy="0"/>
            </a:xfrm>
            <a:custGeom>
              <a:avLst/>
              <a:gdLst/>
              <a:ahLst/>
              <a:cxnLst/>
              <a:rect l="l" t="t" r="r" b="b"/>
              <a:pathLst>
                <a:path w="1728470">
                  <a:moveTo>
                    <a:pt x="0" y="0"/>
                  </a:moveTo>
                  <a:lnTo>
                    <a:pt x="1728444" y="0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6528" y="5259324"/>
              <a:ext cx="1699259" cy="39319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9764" y="5219700"/>
              <a:ext cx="851915" cy="53339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202258" y="5285448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883399" y="3155718"/>
            <a:ext cx="257175" cy="541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940" marR="5080" indent="-15875">
              <a:lnSpc>
                <a:spcPct val="120900"/>
              </a:lnSpc>
              <a:spcBef>
                <a:spcPts val="95"/>
              </a:spcBef>
            </a:pPr>
            <a:r>
              <a:rPr sz="1400" spc="-25" dirty="0">
                <a:latin typeface="Calibri"/>
                <a:cs typeface="Calibri"/>
              </a:rPr>
              <a:t>GA GA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5966564" y="2516644"/>
            <a:ext cx="2996565" cy="2900680"/>
            <a:chOff x="5966564" y="2516644"/>
            <a:chExt cx="2996565" cy="2900680"/>
          </a:xfrm>
        </p:grpSpPr>
        <p:sp>
          <p:nvSpPr>
            <p:cNvPr id="27" name="object 27"/>
            <p:cNvSpPr/>
            <p:nvPr/>
          </p:nvSpPr>
          <p:spPr>
            <a:xfrm>
              <a:off x="5972915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2501925" y="0"/>
                  </a:moveTo>
                  <a:lnTo>
                    <a:pt x="481330" y="0"/>
                  </a:lnTo>
                  <a:lnTo>
                    <a:pt x="432118" y="2484"/>
                  </a:lnTo>
                  <a:lnTo>
                    <a:pt x="384327" y="9778"/>
                  </a:lnTo>
                  <a:lnTo>
                    <a:pt x="338199" y="21639"/>
                  </a:lnTo>
                  <a:lnTo>
                    <a:pt x="293977" y="37824"/>
                  </a:lnTo>
                  <a:lnTo>
                    <a:pt x="251902" y="58092"/>
                  </a:lnTo>
                  <a:lnTo>
                    <a:pt x="212217" y="82202"/>
                  </a:lnTo>
                  <a:lnTo>
                    <a:pt x="175162" y="109910"/>
                  </a:lnTo>
                  <a:lnTo>
                    <a:pt x="140981" y="140976"/>
                  </a:lnTo>
                  <a:lnTo>
                    <a:pt x="109914" y="175157"/>
                  </a:lnTo>
                  <a:lnTo>
                    <a:pt x="82205" y="212211"/>
                  </a:lnTo>
                  <a:lnTo>
                    <a:pt x="58095" y="251897"/>
                  </a:lnTo>
                  <a:lnTo>
                    <a:pt x="37826" y="293972"/>
                  </a:lnTo>
                  <a:lnTo>
                    <a:pt x="21640" y="338195"/>
                  </a:lnTo>
                  <a:lnTo>
                    <a:pt x="9779" y="384323"/>
                  </a:lnTo>
                  <a:lnTo>
                    <a:pt x="2485" y="432115"/>
                  </a:lnTo>
                  <a:lnTo>
                    <a:pt x="0" y="481329"/>
                  </a:lnTo>
                  <a:lnTo>
                    <a:pt x="0" y="2406611"/>
                  </a:lnTo>
                  <a:lnTo>
                    <a:pt x="2485" y="2455825"/>
                  </a:lnTo>
                  <a:lnTo>
                    <a:pt x="9779" y="2503618"/>
                  </a:lnTo>
                  <a:lnTo>
                    <a:pt x="21640" y="2549746"/>
                  </a:lnTo>
                  <a:lnTo>
                    <a:pt x="37826" y="2593969"/>
                  </a:lnTo>
                  <a:lnTo>
                    <a:pt x="58095" y="2636044"/>
                  </a:lnTo>
                  <a:lnTo>
                    <a:pt x="82205" y="2675730"/>
                  </a:lnTo>
                  <a:lnTo>
                    <a:pt x="109914" y="2712784"/>
                  </a:lnTo>
                  <a:lnTo>
                    <a:pt x="140981" y="2746965"/>
                  </a:lnTo>
                  <a:lnTo>
                    <a:pt x="175162" y="2778031"/>
                  </a:lnTo>
                  <a:lnTo>
                    <a:pt x="212217" y="2805739"/>
                  </a:lnTo>
                  <a:lnTo>
                    <a:pt x="251902" y="2829849"/>
                  </a:lnTo>
                  <a:lnTo>
                    <a:pt x="293977" y="2850117"/>
                  </a:lnTo>
                  <a:lnTo>
                    <a:pt x="338199" y="2866302"/>
                  </a:lnTo>
                  <a:lnTo>
                    <a:pt x="384327" y="2878163"/>
                  </a:lnTo>
                  <a:lnTo>
                    <a:pt x="432118" y="2885456"/>
                  </a:lnTo>
                  <a:lnTo>
                    <a:pt x="481330" y="2887941"/>
                  </a:lnTo>
                  <a:lnTo>
                    <a:pt x="2501925" y="2887941"/>
                  </a:lnTo>
                  <a:lnTo>
                    <a:pt x="2551139" y="2885456"/>
                  </a:lnTo>
                  <a:lnTo>
                    <a:pt x="2598931" y="2878163"/>
                  </a:lnTo>
                  <a:lnTo>
                    <a:pt x="2645060" y="2866302"/>
                  </a:lnTo>
                  <a:lnTo>
                    <a:pt x="2689282" y="2850117"/>
                  </a:lnTo>
                  <a:lnTo>
                    <a:pt x="2731358" y="2829849"/>
                  </a:lnTo>
                  <a:lnTo>
                    <a:pt x="2771043" y="2805739"/>
                  </a:lnTo>
                  <a:lnTo>
                    <a:pt x="2808098" y="2778031"/>
                  </a:lnTo>
                  <a:lnTo>
                    <a:pt x="2842279" y="2746965"/>
                  </a:lnTo>
                  <a:lnTo>
                    <a:pt x="2873344" y="2712784"/>
                  </a:lnTo>
                  <a:lnTo>
                    <a:pt x="2901053" y="2675730"/>
                  </a:lnTo>
                  <a:lnTo>
                    <a:pt x="2925162" y="2636044"/>
                  </a:lnTo>
                  <a:lnTo>
                    <a:pt x="2945430" y="2593969"/>
                  </a:lnTo>
                  <a:lnTo>
                    <a:pt x="2961616" y="2549746"/>
                  </a:lnTo>
                  <a:lnTo>
                    <a:pt x="2973476" y="2503618"/>
                  </a:lnTo>
                  <a:lnTo>
                    <a:pt x="2980770" y="2455825"/>
                  </a:lnTo>
                  <a:lnTo>
                    <a:pt x="2983255" y="2406611"/>
                  </a:lnTo>
                  <a:lnTo>
                    <a:pt x="2983255" y="481329"/>
                  </a:lnTo>
                  <a:lnTo>
                    <a:pt x="2980770" y="432115"/>
                  </a:lnTo>
                  <a:lnTo>
                    <a:pt x="2973476" y="384323"/>
                  </a:lnTo>
                  <a:lnTo>
                    <a:pt x="2961616" y="338195"/>
                  </a:lnTo>
                  <a:lnTo>
                    <a:pt x="2945430" y="293972"/>
                  </a:lnTo>
                  <a:lnTo>
                    <a:pt x="2925162" y="251897"/>
                  </a:lnTo>
                  <a:lnTo>
                    <a:pt x="2901053" y="212211"/>
                  </a:lnTo>
                  <a:lnTo>
                    <a:pt x="2873344" y="175157"/>
                  </a:lnTo>
                  <a:lnTo>
                    <a:pt x="2842279" y="140976"/>
                  </a:lnTo>
                  <a:lnTo>
                    <a:pt x="2808098" y="109910"/>
                  </a:lnTo>
                  <a:lnTo>
                    <a:pt x="2771043" y="82202"/>
                  </a:lnTo>
                  <a:lnTo>
                    <a:pt x="2731358" y="58092"/>
                  </a:lnTo>
                  <a:lnTo>
                    <a:pt x="2689282" y="37824"/>
                  </a:lnTo>
                  <a:lnTo>
                    <a:pt x="2645060" y="21639"/>
                  </a:lnTo>
                  <a:lnTo>
                    <a:pt x="2598931" y="9778"/>
                  </a:lnTo>
                  <a:lnTo>
                    <a:pt x="2551139" y="2484"/>
                  </a:lnTo>
                  <a:lnTo>
                    <a:pt x="2501925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972914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0" y="481329"/>
                  </a:moveTo>
                  <a:lnTo>
                    <a:pt x="2485" y="432115"/>
                  </a:lnTo>
                  <a:lnTo>
                    <a:pt x="9779" y="384323"/>
                  </a:lnTo>
                  <a:lnTo>
                    <a:pt x="21640" y="338195"/>
                  </a:lnTo>
                  <a:lnTo>
                    <a:pt x="37826" y="293972"/>
                  </a:lnTo>
                  <a:lnTo>
                    <a:pt x="58095" y="251897"/>
                  </a:lnTo>
                  <a:lnTo>
                    <a:pt x="82205" y="212211"/>
                  </a:lnTo>
                  <a:lnTo>
                    <a:pt x="109914" y="175157"/>
                  </a:lnTo>
                  <a:lnTo>
                    <a:pt x="140981" y="140976"/>
                  </a:lnTo>
                  <a:lnTo>
                    <a:pt x="175162" y="109910"/>
                  </a:lnTo>
                  <a:lnTo>
                    <a:pt x="212217" y="82202"/>
                  </a:lnTo>
                  <a:lnTo>
                    <a:pt x="251902" y="58092"/>
                  </a:lnTo>
                  <a:lnTo>
                    <a:pt x="293977" y="37824"/>
                  </a:lnTo>
                  <a:lnTo>
                    <a:pt x="338199" y="21639"/>
                  </a:lnTo>
                  <a:lnTo>
                    <a:pt x="384327" y="9778"/>
                  </a:lnTo>
                  <a:lnTo>
                    <a:pt x="432118" y="2484"/>
                  </a:lnTo>
                  <a:lnTo>
                    <a:pt x="481330" y="0"/>
                  </a:lnTo>
                  <a:lnTo>
                    <a:pt x="2501925" y="0"/>
                  </a:lnTo>
                  <a:lnTo>
                    <a:pt x="2551139" y="2484"/>
                  </a:lnTo>
                  <a:lnTo>
                    <a:pt x="2598931" y="9778"/>
                  </a:lnTo>
                  <a:lnTo>
                    <a:pt x="2645060" y="21639"/>
                  </a:lnTo>
                  <a:lnTo>
                    <a:pt x="2689282" y="37824"/>
                  </a:lnTo>
                  <a:lnTo>
                    <a:pt x="2731358" y="58092"/>
                  </a:lnTo>
                  <a:lnTo>
                    <a:pt x="2771043" y="82202"/>
                  </a:lnTo>
                  <a:lnTo>
                    <a:pt x="2808098" y="109910"/>
                  </a:lnTo>
                  <a:lnTo>
                    <a:pt x="2842279" y="140976"/>
                  </a:lnTo>
                  <a:lnTo>
                    <a:pt x="2873344" y="175157"/>
                  </a:lnTo>
                  <a:lnTo>
                    <a:pt x="2901053" y="212211"/>
                  </a:lnTo>
                  <a:lnTo>
                    <a:pt x="2925162" y="251897"/>
                  </a:lnTo>
                  <a:lnTo>
                    <a:pt x="2945430" y="293972"/>
                  </a:lnTo>
                  <a:lnTo>
                    <a:pt x="2961616" y="338195"/>
                  </a:lnTo>
                  <a:lnTo>
                    <a:pt x="2973476" y="384323"/>
                  </a:lnTo>
                  <a:lnTo>
                    <a:pt x="2980770" y="432115"/>
                  </a:lnTo>
                  <a:lnTo>
                    <a:pt x="2983255" y="481329"/>
                  </a:lnTo>
                  <a:lnTo>
                    <a:pt x="2983255" y="2406611"/>
                  </a:lnTo>
                  <a:lnTo>
                    <a:pt x="2980770" y="2455825"/>
                  </a:lnTo>
                  <a:lnTo>
                    <a:pt x="2973476" y="2503618"/>
                  </a:lnTo>
                  <a:lnTo>
                    <a:pt x="2961616" y="2549746"/>
                  </a:lnTo>
                  <a:lnTo>
                    <a:pt x="2945430" y="2593969"/>
                  </a:lnTo>
                  <a:lnTo>
                    <a:pt x="2925162" y="2636044"/>
                  </a:lnTo>
                  <a:lnTo>
                    <a:pt x="2901053" y="2675730"/>
                  </a:lnTo>
                  <a:lnTo>
                    <a:pt x="2873344" y="2712784"/>
                  </a:lnTo>
                  <a:lnTo>
                    <a:pt x="2842279" y="2746965"/>
                  </a:lnTo>
                  <a:lnTo>
                    <a:pt x="2808098" y="2778031"/>
                  </a:lnTo>
                  <a:lnTo>
                    <a:pt x="2771043" y="2805739"/>
                  </a:lnTo>
                  <a:lnTo>
                    <a:pt x="2731358" y="2829849"/>
                  </a:lnTo>
                  <a:lnTo>
                    <a:pt x="2689282" y="2850117"/>
                  </a:lnTo>
                  <a:lnTo>
                    <a:pt x="2645060" y="2866302"/>
                  </a:lnTo>
                  <a:lnTo>
                    <a:pt x="2598931" y="2878163"/>
                  </a:lnTo>
                  <a:lnTo>
                    <a:pt x="2551139" y="2885456"/>
                  </a:lnTo>
                  <a:lnTo>
                    <a:pt x="2501925" y="2887941"/>
                  </a:lnTo>
                  <a:lnTo>
                    <a:pt x="481330" y="2887941"/>
                  </a:lnTo>
                  <a:lnTo>
                    <a:pt x="432118" y="2885456"/>
                  </a:lnTo>
                  <a:lnTo>
                    <a:pt x="384327" y="2878163"/>
                  </a:lnTo>
                  <a:lnTo>
                    <a:pt x="338199" y="2866302"/>
                  </a:lnTo>
                  <a:lnTo>
                    <a:pt x="293977" y="2850117"/>
                  </a:lnTo>
                  <a:lnTo>
                    <a:pt x="251902" y="2829849"/>
                  </a:lnTo>
                  <a:lnTo>
                    <a:pt x="212217" y="2805739"/>
                  </a:lnTo>
                  <a:lnTo>
                    <a:pt x="175162" y="2778031"/>
                  </a:lnTo>
                  <a:lnTo>
                    <a:pt x="140981" y="2746965"/>
                  </a:lnTo>
                  <a:lnTo>
                    <a:pt x="109914" y="2712784"/>
                  </a:lnTo>
                  <a:lnTo>
                    <a:pt x="82205" y="2675730"/>
                  </a:lnTo>
                  <a:lnTo>
                    <a:pt x="58095" y="2636044"/>
                  </a:lnTo>
                  <a:lnTo>
                    <a:pt x="37826" y="2593969"/>
                  </a:lnTo>
                  <a:lnTo>
                    <a:pt x="21640" y="2549746"/>
                  </a:lnTo>
                  <a:lnTo>
                    <a:pt x="9779" y="2503618"/>
                  </a:lnTo>
                  <a:lnTo>
                    <a:pt x="2485" y="2455825"/>
                  </a:lnTo>
                  <a:lnTo>
                    <a:pt x="0" y="2406611"/>
                  </a:lnTo>
                  <a:lnTo>
                    <a:pt x="0" y="48132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213969" y="2586728"/>
            <a:ext cx="249936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lang="fr-FR" sz="2000" b="1" spc="-229" dirty="0" err="1">
                <a:solidFill>
                  <a:srgbClr val="6F2F9F"/>
                </a:solidFill>
                <a:latin typeface="Arial"/>
                <a:cs typeface="Arial"/>
              </a:rPr>
              <a:t>sibles</a:t>
            </a:r>
            <a:r>
              <a:rPr lang="fr-FR" sz="2000" b="1" spc="-22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6F2F9F"/>
                </a:solidFill>
                <a:latin typeface="Arial"/>
                <a:cs typeface="Arial"/>
              </a:rPr>
              <a:t>poursuivre</a:t>
            </a:r>
            <a:r>
              <a:rPr sz="2000" b="1" spc="-1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083345" y="3334386"/>
            <a:ext cx="2745740" cy="1771014"/>
            <a:chOff x="6083345" y="3119554"/>
            <a:chExt cx="2745740" cy="1771014"/>
          </a:xfrm>
        </p:grpSpPr>
        <p:sp>
          <p:nvSpPr>
            <p:cNvPr id="31" name="object 31"/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2439695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2439695" y="1757781"/>
                  </a:lnTo>
                  <a:lnTo>
                    <a:pt x="2487215" y="1753947"/>
                  </a:lnTo>
                  <a:lnTo>
                    <a:pt x="2532294" y="1742845"/>
                  </a:lnTo>
                  <a:lnTo>
                    <a:pt x="2574328" y="1725080"/>
                  </a:lnTo>
                  <a:lnTo>
                    <a:pt x="2612715" y="1701255"/>
                  </a:lnTo>
                  <a:lnTo>
                    <a:pt x="2646851" y="1671972"/>
                  </a:lnTo>
                  <a:lnTo>
                    <a:pt x="2676133" y="1637835"/>
                  </a:lnTo>
                  <a:lnTo>
                    <a:pt x="2699958" y="1599446"/>
                  </a:lnTo>
                  <a:lnTo>
                    <a:pt x="2717723" y="1557410"/>
                  </a:lnTo>
                  <a:lnTo>
                    <a:pt x="2728824" y="1512328"/>
                  </a:lnTo>
                  <a:lnTo>
                    <a:pt x="2732659" y="1464805"/>
                  </a:lnTo>
                  <a:lnTo>
                    <a:pt x="2732659" y="292963"/>
                  </a:lnTo>
                  <a:lnTo>
                    <a:pt x="2728824" y="245443"/>
                  </a:lnTo>
                  <a:lnTo>
                    <a:pt x="2717723" y="200364"/>
                  </a:lnTo>
                  <a:lnTo>
                    <a:pt x="2699958" y="158330"/>
                  </a:lnTo>
                  <a:lnTo>
                    <a:pt x="2676133" y="119943"/>
                  </a:lnTo>
                  <a:lnTo>
                    <a:pt x="2646851" y="85807"/>
                  </a:lnTo>
                  <a:lnTo>
                    <a:pt x="2612715" y="56525"/>
                  </a:lnTo>
                  <a:lnTo>
                    <a:pt x="2574328" y="32700"/>
                  </a:lnTo>
                  <a:lnTo>
                    <a:pt x="2532294" y="14935"/>
                  </a:lnTo>
                  <a:lnTo>
                    <a:pt x="2487215" y="3834"/>
                  </a:lnTo>
                  <a:lnTo>
                    <a:pt x="243969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2439695" y="0"/>
                  </a:lnTo>
                  <a:lnTo>
                    <a:pt x="2487215" y="3834"/>
                  </a:lnTo>
                  <a:lnTo>
                    <a:pt x="2532294" y="14935"/>
                  </a:lnTo>
                  <a:lnTo>
                    <a:pt x="2574328" y="32700"/>
                  </a:lnTo>
                  <a:lnTo>
                    <a:pt x="2612715" y="56525"/>
                  </a:lnTo>
                  <a:lnTo>
                    <a:pt x="2646851" y="85807"/>
                  </a:lnTo>
                  <a:lnTo>
                    <a:pt x="2676133" y="119943"/>
                  </a:lnTo>
                  <a:lnTo>
                    <a:pt x="2699958" y="158330"/>
                  </a:lnTo>
                  <a:lnTo>
                    <a:pt x="2717723" y="200364"/>
                  </a:lnTo>
                  <a:lnTo>
                    <a:pt x="2728824" y="245443"/>
                  </a:lnTo>
                  <a:lnTo>
                    <a:pt x="2732659" y="292963"/>
                  </a:lnTo>
                  <a:lnTo>
                    <a:pt x="2732659" y="1464805"/>
                  </a:lnTo>
                  <a:lnTo>
                    <a:pt x="2728824" y="1512328"/>
                  </a:lnTo>
                  <a:lnTo>
                    <a:pt x="2717723" y="1557410"/>
                  </a:lnTo>
                  <a:lnTo>
                    <a:pt x="2699958" y="1599446"/>
                  </a:lnTo>
                  <a:lnTo>
                    <a:pt x="2676133" y="1637835"/>
                  </a:lnTo>
                  <a:lnTo>
                    <a:pt x="2646851" y="1671972"/>
                  </a:lnTo>
                  <a:lnTo>
                    <a:pt x="2612715" y="1701255"/>
                  </a:lnTo>
                  <a:lnTo>
                    <a:pt x="2574328" y="1725080"/>
                  </a:lnTo>
                  <a:lnTo>
                    <a:pt x="2532294" y="1742845"/>
                  </a:lnTo>
                  <a:lnTo>
                    <a:pt x="2487215" y="1753947"/>
                  </a:lnTo>
                  <a:lnTo>
                    <a:pt x="2439695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253635" y="3463211"/>
            <a:ext cx="148971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E.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1,33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0,75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9311640" y="2369771"/>
            <a:ext cx="2804160" cy="3192829"/>
            <a:chOff x="9311640" y="2976372"/>
            <a:chExt cx="2016760" cy="2110740"/>
          </a:xfrm>
        </p:grpSpPr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11640" y="2976372"/>
              <a:ext cx="1997963" cy="211073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317736" y="3284220"/>
              <a:ext cx="2010155" cy="154685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9337835" y="3002803"/>
              <a:ext cx="1891030" cy="2004060"/>
            </a:xfrm>
            <a:custGeom>
              <a:avLst/>
              <a:gdLst/>
              <a:ahLst/>
              <a:cxnLst/>
              <a:rect l="l" t="t" r="r" b="b"/>
              <a:pathLst>
                <a:path w="1891029" h="2004060">
                  <a:moveTo>
                    <a:pt x="1812721" y="0"/>
                  </a:moveTo>
                  <a:lnTo>
                    <a:pt x="78244" y="0"/>
                  </a:lnTo>
                  <a:lnTo>
                    <a:pt x="47786" y="6148"/>
                  </a:lnTo>
                  <a:lnTo>
                    <a:pt x="22915" y="22915"/>
                  </a:lnTo>
                  <a:lnTo>
                    <a:pt x="6148" y="47786"/>
                  </a:lnTo>
                  <a:lnTo>
                    <a:pt x="0" y="78244"/>
                  </a:lnTo>
                  <a:lnTo>
                    <a:pt x="0" y="1925726"/>
                  </a:lnTo>
                  <a:lnTo>
                    <a:pt x="6148" y="1956184"/>
                  </a:lnTo>
                  <a:lnTo>
                    <a:pt x="22915" y="1981055"/>
                  </a:lnTo>
                  <a:lnTo>
                    <a:pt x="47786" y="1997822"/>
                  </a:lnTo>
                  <a:lnTo>
                    <a:pt x="78244" y="2003971"/>
                  </a:lnTo>
                  <a:lnTo>
                    <a:pt x="1812721" y="2003971"/>
                  </a:lnTo>
                  <a:lnTo>
                    <a:pt x="1843180" y="1997822"/>
                  </a:lnTo>
                  <a:lnTo>
                    <a:pt x="1868050" y="1981055"/>
                  </a:lnTo>
                  <a:lnTo>
                    <a:pt x="1884818" y="1956184"/>
                  </a:lnTo>
                  <a:lnTo>
                    <a:pt x="1890966" y="1925726"/>
                  </a:lnTo>
                  <a:lnTo>
                    <a:pt x="1890966" y="78244"/>
                  </a:lnTo>
                  <a:lnTo>
                    <a:pt x="1884818" y="47786"/>
                  </a:lnTo>
                  <a:lnTo>
                    <a:pt x="1868050" y="22915"/>
                  </a:lnTo>
                  <a:lnTo>
                    <a:pt x="1843180" y="6148"/>
                  </a:lnTo>
                  <a:lnTo>
                    <a:pt x="1812721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9531239" y="2651245"/>
            <a:ext cx="1737995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 algn="l">
              <a:lnSpc>
                <a:spcPct val="100000"/>
              </a:lnSpc>
              <a:spcBef>
                <a:spcPts val="105"/>
              </a:spcBef>
            </a:pPr>
            <a:r>
              <a:rPr sz="1400" b="1" dirty="0" err="1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lang="fr-FR" sz="1400" b="1" spc="-50" dirty="0">
                <a:latin typeface="Calibri"/>
                <a:cs typeface="Calibri"/>
              </a:rPr>
              <a:t>1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Sélection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des </a:t>
            </a:r>
            <a:r>
              <a:rPr lang="fr-FR" sz="1400" b="1" spc="-25" dirty="0">
                <a:latin typeface="Calibri"/>
                <a:cs typeface="Calibri"/>
              </a:rPr>
              <a:t>candidats A</a:t>
            </a:r>
            <a:r>
              <a:rPr sz="1400" b="1" dirty="0" err="1">
                <a:latin typeface="Calibri"/>
                <a:cs typeface="Calibri"/>
              </a:rPr>
              <a:t>dmis</a:t>
            </a:r>
            <a:r>
              <a:rPr lang="fr-FR" sz="1400" b="1" dirty="0" err="1">
                <a:latin typeface="Calibri"/>
                <a:cs typeface="Calibri"/>
              </a:rPr>
              <a:t>sibles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à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Poursuivre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35" dirty="0">
                <a:latin typeface="Calibri"/>
                <a:cs typeface="Calibri"/>
              </a:rPr>
              <a:t>au </a:t>
            </a:r>
            <a:r>
              <a:rPr sz="1400" b="1" dirty="0">
                <a:latin typeface="Calibri"/>
                <a:cs typeface="Calibri"/>
              </a:rPr>
              <a:t>2</a:t>
            </a:r>
            <a:r>
              <a:rPr sz="1350" b="1" baseline="24691" dirty="0">
                <a:latin typeface="Calibri"/>
                <a:cs typeface="Calibri"/>
              </a:rPr>
              <a:t>nd</a:t>
            </a:r>
            <a:r>
              <a:rPr sz="1350" b="1" spc="150" baseline="24691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Groupe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d’Epreuves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481524" y="3672790"/>
            <a:ext cx="2307860" cy="15465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r>
              <a:rPr sz="1400" spc="-50" dirty="0">
                <a:latin typeface="Calibri"/>
                <a:cs typeface="Calibri"/>
              </a:rPr>
              <a:t>-</a:t>
            </a:r>
            <a:r>
              <a:rPr sz="1400" dirty="0">
                <a:latin typeface="Calibri"/>
                <a:cs typeface="Calibri"/>
              </a:rPr>
              <a:t>	</a:t>
            </a:r>
            <a:r>
              <a:rPr lang="fr-FR" sz="1400" spc="-10" dirty="0">
                <a:latin typeface="Calibri"/>
                <a:cs typeface="Calibri"/>
              </a:rPr>
              <a:t>Classement</a:t>
            </a:r>
            <a:r>
              <a:rPr lang="fr-FR" sz="1400" spc="-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au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mérite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par</a:t>
            </a:r>
            <a:r>
              <a:rPr lang="fr-FR" sz="1400" spc="-25" dirty="0">
                <a:latin typeface="Calibri"/>
                <a:cs typeface="Calibri"/>
              </a:rPr>
              <a:t> z- </a:t>
            </a:r>
            <a:r>
              <a:rPr lang="fr-FR" sz="1400" dirty="0">
                <a:latin typeface="Calibri"/>
                <a:cs typeface="Calibri"/>
              </a:rPr>
              <a:t>score,</a:t>
            </a:r>
            <a:r>
              <a:rPr lang="fr-FR" sz="1400" spc="-4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calculé</a:t>
            </a:r>
            <a:r>
              <a:rPr lang="fr-FR"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sur</a:t>
            </a:r>
            <a:r>
              <a:rPr lang="fr-FR"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la</a:t>
            </a:r>
            <a:r>
              <a:rPr lang="fr-FR" sz="1400" spc="-4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base</a:t>
            </a:r>
            <a:r>
              <a:rPr lang="fr-FR"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de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spc="-25" dirty="0">
                <a:latin typeface="Calibri"/>
                <a:cs typeface="Calibri"/>
              </a:rPr>
              <a:t>la </a:t>
            </a:r>
            <a:r>
              <a:rPr lang="fr-FR" sz="1400" dirty="0">
                <a:latin typeface="Calibri"/>
                <a:cs typeface="Calibri"/>
              </a:rPr>
              <a:t>note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de</a:t>
            </a:r>
            <a:r>
              <a:rPr lang="fr-FR" sz="1400" spc="-40" dirty="0">
                <a:latin typeface="Calibri"/>
                <a:cs typeface="Calibri"/>
              </a:rPr>
              <a:t> </a:t>
            </a:r>
            <a:r>
              <a:rPr lang="fr-FR" sz="1400" spc="-10" dirty="0">
                <a:latin typeface="Calibri"/>
                <a:cs typeface="Calibri"/>
              </a:rPr>
              <a:t>licence</a:t>
            </a:r>
          </a:p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endParaRPr lang="fr-FR" sz="1400" spc="-10" dirty="0">
              <a:latin typeface="Calibri"/>
              <a:cs typeface="Calibri"/>
            </a:endParaRPr>
          </a:p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r>
              <a:rPr lang="fr-FR" sz="1400" spc="-10" dirty="0">
                <a:latin typeface="Calibri"/>
                <a:cs typeface="Calibri"/>
              </a:rPr>
              <a:t>-      </a:t>
            </a:r>
            <a:r>
              <a:rPr lang="fr-FR" sz="1400" dirty="0">
                <a:latin typeface="Calibri"/>
                <a:cs typeface="Calibri"/>
              </a:rPr>
              <a:t>Définition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par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le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jury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du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seuil </a:t>
            </a:r>
            <a:r>
              <a:rPr lang="fr-FR" sz="1400" dirty="0">
                <a:latin typeface="Calibri"/>
                <a:cs typeface="Calibri"/>
              </a:rPr>
              <a:t>bas</a:t>
            </a:r>
            <a:r>
              <a:rPr lang="fr-FR" sz="1400" spc="-1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d’accès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au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second</a:t>
            </a:r>
            <a:r>
              <a:rPr lang="fr-FR"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GE,</a:t>
            </a:r>
            <a:r>
              <a:rPr lang="fr-FR" sz="1400" spc="-20" dirty="0">
                <a:latin typeface="Calibri"/>
                <a:cs typeface="Calibri"/>
              </a:rPr>
              <a:t> basé </a:t>
            </a:r>
            <a:r>
              <a:rPr lang="fr-FR" sz="1400" dirty="0">
                <a:latin typeface="Calibri"/>
                <a:cs typeface="Calibri"/>
              </a:rPr>
              <a:t>sur</a:t>
            </a:r>
            <a:r>
              <a:rPr lang="fr-FR" sz="1400" spc="-10" dirty="0">
                <a:latin typeface="Calibri"/>
                <a:cs typeface="Calibri"/>
              </a:rPr>
              <a:t> z-score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95021" y="5282275"/>
            <a:ext cx="527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Exclus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159763" y="2180844"/>
            <a:ext cx="2116837" cy="533400"/>
            <a:chOff x="1159763" y="2180844"/>
            <a:chExt cx="1716405" cy="533400"/>
          </a:xfrm>
        </p:grpSpPr>
        <p:pic>
          <p:nvPicPr>
            <p:cNvPr id="42" name="object 4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76528" y="2220468"/>
              <a:ext cx="1699259" cy="393191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59763" y="2180844"/>
              <a:ext cx="1708403" cy="533399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1202258" y="2246261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5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1295021" y="2180450"/>
            <a:ext cx="3121660" cy="105219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dirty="0">
                <a:latin typeface="Calibri"/>
                <a:cs typeface="Calibri"/>
              </a:rPr>
              <a:t>Admis</a:t>
            </a:r>
            <a:r>
              <a:rPr lang="fr-FR" sz="1600" dirty="0" err="1">
                <a:latin typeface="Calibri"/>
                <a:cs typeface="Calibri"/>
              </a:rPr>
              <a:t>sibles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aux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oraux</a:t>
            </a:r>
            <a:endParaRPr sz="1600" dirty="0">
              <a:latin typeface="Calibri"/>
              <a:cs typeface="Calibri"/>
            </a:endParaRPr>
          </a:p>
          <a:p>
            <a:pPr marL="1069975">
              <a:lnSpc>
                <a:spcPct val="100000"/>
              </a:lnSpc>
              <a:spcBef>
                <a:spcPts val="620"/>
              </a:spcBef>
            </a:pP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Zscore</a:t>
            </a:r>
            <a:r>
              <a:rPr sz="20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25" dirty="0">
                <a:solidFill>
                  <a:srgbClr val="6F2F9F"/>
                </a:solidFill>
                <a:latin typeface="Arial"/>
                <a:cs typeface="Arial"/>
              </a:rPr>
              <a:t>-</a:t>
            </a:r>
            <a:r>
              <a:rPr sz="2000" b="1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95" dirty="0">
                <a:solidFill>
                  <a:srgbClr val="6F2F9F"/>
                </a:solidFill>
                <a:latin typeface="Arial"/>
                <a:cs typeface="Arial"/>
              </a:rPr>
              <a:t>Classement</a:t>
            </a:r>
            <a:endParaRPr sz="2000" dirty="0">
              <a:latin typeface="Arial"/>
              <a:cs typeface="Arial"/>
            </a:endParaRPr>
          </a:p>
          <a:p>
            <a:pPr marL="910590">
              <a:lnSpc>
                <a:spcPct val="100000"/>
              </a:lnSpc>
              <a:spcBef>
                <a:spcPts val="730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409801" y="3790858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">
            <a:extLst>
              <a:ext uri="{FF2B5EF4-FFF2-40B4-BE49-F238E27FC236}">
                <a16:creationId xmlns:a16="http://schemas.microsoft.com/office/drawing/2014/main" id="{3F01D30D-5CC6-4D21-37A6-A36520A2D45F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830580">
              <a:lnSpc>
                <a:spcPct val="100000"/>
              </a:lnSpc>
              <a:spcBef>
                <a:spcPts val="1425"/>
              </a:spcBef>
            </a:pPr>
            <a:r>
              <a:rPr dirty="0"/>
              <a:t>1er</a:t>
            </a:r>
            <a:r>
              <a:rPr spc="-40" dirty="0"/>
              <a:t> </a:t>
            </a:r>
            <a:r>
              <a:rPr dirty="0"/>
              <a:t>Groupe</a:t>
            </a:r>
            <a:r>
              <a:rPr spc="-50" dirty="0"/>
              <a:t> </a:t>
            </a:r>
            <a:r>
              <a:rPr dirty="0"/>
              <a:t>d’Epreuves</a:t>
            </a:r>
            <a:r>
              <a:rPr spc="-3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Sélection</a:t>
            </a:r>
            <a:r>
              <a:rPr spc="-50" dirty="0"/>
              <a:t> </a:t>
            </a:r>
            <a:r>
              <a:rPr dirty="0"/>
              <a:t>des</a:t>
            </a:r>
            <a:r>
              <a:rPr spc="-130" dirty="0"/>
              <a:t> </a:t>
            </a:r>
            <a:r>
              <a:rPr dirty="0"/>
              <a:t>Admis</a:t>
            </a:r>
            <a:r>
              <a:rPr spc="-40" dirty="0"/>
              <a:t> </a:t>
            </a:r>
            <a:r>
              <a:rPr dirty="0"/>
              <a:t>à</a:t>
            </a:r>
            <a:r>
              <a:rPr spc="-45" dirty="0"/>
              <a:t> </a:t>
            </a:r>
            <a:r>
              <a:rPr dirty="0"/>
              <a:t>Poursuivre</a:t>
            </a:r>
            <a:r>
              <a:rPr spc="-40" dirty="0"/>
              <a:t> </a:t>
            </a:r>
            <a:r>
              <a:rPr dirty="0"/>
              <a:t>-</a:t>
            </a:r>
            <a:r>
              <a:rPr spc="-55" dirty="0"/>
              <a:t> </a:t>
            </a:r>
            <a:r>
              <a:rPr spc="-10" dirty="0"/>
              <a:t>exemple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216312" y="1240054"/>
            <a:ext cx="11767820" cy="551815"/>
            <a:chOff x="216312" y="1240054"/>
            <a:chExt cx="11767820" cy="551815"/>
          </a:xfrm>
        </p:grpSpPr>
        <p:sp>
          <p:nvSpPr>
            <p:cNvPr id="11" name="object 11"/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27718" y="1350853"/>
            <a:ext cx="7629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Reste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places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à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pourvoir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359140" y="2362200"/>
            <a:ext cx="2994660" cy="3368041"/>
            <a:chOff x="5082540" y="2828544"/>
            <a:chExt cx="2994660" cy="2400300"/>
          </a:xfrm>
        </p:grpSpPr>
        <p:sp>
          <p:nvSpPr>
            <p:cNvPr id="16" name="object 16"/>
            <p:cNvSpPr/>
            <p:nvPr/>
          </p:nvSpPr>
          <p:spPr>
            <a:xfrm>
              <a:off x="5409801" y="3790858"/>
              <a:ext cx="279400" cy="367665"/>
            </a:xfrm>
            <a:custGeom>
              <a:avLst/>
              <a:gdLst/>
              <a:ahLst/>
              <a:cxnLst/>
              <a:rect l="l" t="t" r="r" b="b"/>
              <a:pathLst>
                <a:path w="279400" h="367664">
                  <a:moveTo>
                    <a:pt x="0" y="0"/>
                  </a:moveTo>
                  <a:lnTo>
                    <a:pt x="0" y="367601"/>
                  </a:lnTo>
                  <a:lnTo>
                    <a:pt x="278841" y="1837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82540" y="2878836"/>
              <a:ext cx="2994659" cy="224485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91684" y="2828544"/>
              <a:ext cx="2929127" cy="240029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108897" y="2905862"/>
              <a:ext cx="2888615" cy="2138045"/>
            </a:xfrm>
            <a:custGeom>
              <a:avLst/>
              <a:gdLst/>
              <a:ahLst/>
              <a:cxnLst/>
              <a:rect l="l" t="t" r="r" b="b"/>
              <a:pathLst>
                <a:path w="2888615" h="2138045">
                  <a:moveTo>
                    <a:pt x="2799753" y="0"/>
                  </a:moveTo>
                  <a:lnTo>
                    <a:pt x="88455" y="0"/>
                  </a:lnTo>
                  <a:lnTo>
                    <a:pt x="54022" y="6950"/>
                  </a:lnTo>
                  <a:lnTo>
                    <a:pt x="25906" y="25906"/>
                  </a:lnTo>
                  <a:lnTo>
                    <a:pt x="6950" y="54022"/>
                  </a:lnTo>
                  <a:lnTo>
                    <a:pt x="0" y="88455"/>
                  </a:lnTo>
                  <a:lnTo>
                    <a:pt x="0" y="2049132"/>
                  </a:lnTo>
                  <a:lnTo>
                    <a:pt x="6950" y="2083564"/>
                  </a:lnTo>
                  <a:lnTo>
                    <a:pt x="25906" y="2111681"/>
                  </a:lnTo>
                  <a:lnTo>
                    <a:pt x="54022" y="2130637"/>
                  </a:lnTo>
                  <a:lnTo>
                    <a:pt x="88455" y="2137587"/>
                  </a:lnTo>
                  <a:lnTo>
                    <a:pt x="2799753" y="2137587"/>
                  </a:lnTo>
                  <a:lnTo>
                    <a:pt x="2834185" y="2130637"/>
                  </a:lnTo>
                  <a:lnTo>
                    <a:pt x="2862302" y="2111681"/>
                  </a:lnTo>
                  <a:lnTo>
                    <a:pt x="2881257" y="2083564"/>
                  </a:lnTo>
                  <a:lnTo>
                    <a:pt x="2888208" y="2049132"/>
                  </a:lnTo>
                  <a:lnTo>
                    <a:pt x="2888208" y="88455"/>
                  </a:lnTo>
                  <a:lnTo>
                    <a:pt x="2881257" y="54022"/>
                  </a:lnTo>
                  <a:lnTo>
                    <a:pt x="2862302" y="25906"/>
                  </a:lnTo>
                  <a:lnTo>
                    <a:pt x="2834185" y="6950"/>
                  </a:lnTo>
                  <a:lnTo>
                    <a:pt x="279975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490145" y="2501965"/>
            <a:ext cx="2596515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 err="1">
                <a:latin typeface="Calibri"/>
                <a:cs typeface="Calibri"/>
              </a:rPr>
              <a:t>Etape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lang="fr-FR" sz="1400" b="1" spc="-35" dirty="0">
                <a:latin typeface="Calibri"/>
                <a:cs typeface="Calibri"/>
              </a:rPr>
              <a:t>2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lang="fr-FR" sz="1400" b="1" dirty="0">
                <a:latin typeface="Calibri"/>
                <a:cs typeface="Calibri"/>
              </a:rPr>
              <a:t>Sélection</a:t>
            </a:r>
            <a:r>
              <a:rPr lang="fr-FR" sz="1400" b="1" spc="-45" dirty="0">
                <a:latin typeface="Calibri"/>
                <a:cs typeface="Calibri"/>
              </a:rPr>
              <a:t> </a:t>
            </a:r>
            <a:r>
              <a:rPr lang="fr-FR" sz="1400" b="1" spc="-25" dirty="0">
                <a:latin typeface="Calibri"/>
                <a:cs typeface="Calibri"/>
              </a:rPr>
              <a:t>des candidats A</a:t>
            </a:r>
            <a:r>
              <a:rPr lang="fr-FR" sz="1400" b="1" dirty="0">
                <a:latin typeface="Calibri"/>
                <a:cs typeface="Calibri"/>
              </a:rPr>
              <a:t>dmis</a:t>
            </a:r>
            <a:r>
              <a:rPr lang="fr-FR" sz="1400" b="1" spc="-20" dirty="0">
                <a:latin typeface="Calibri"/>
                <a:cs typeface="Calibri"/>
              </a:rPr>
              <a:t> </a:t>
            </a:r>
            <a:r>
              <a:rPr lang="fr-FR" sz="1400" b="1" dirty="0">
                <a:latin typeface="Calibri"/>
                <a:cs typeface="Calibri"/>
              </a:rPr>
              <a:t>à</a:t>
            </a:r>
            <a:r>
              <a:rPr lang="fr-FR" sz="1400" b="1" spc="-5" dirty="0">
                <a:latin typeface="Calibri"/>
                <a:cs typeface="Calibri"/>
              </a:rPr>
              <a:t> </a:t>
            </a:r>
            <a:r>
              <a:rPr lang="fr-FR" sz="1400" b="1" spc="-10" dirty="0">
                <a:latin typeface="Calibri"/>
                <a:cs typeface="Calibri"/>
              </a:rPr>
              <a:t>Poursuivre</a:t>
            </a:r>
            <a:r>
              <a:rPr lang="fr-FR" sz="1400" b="1" spc="-40" dirty="0">
                <a:latin typeface="Calibri"/>
                <a:cs typeface="Calibri"/>
              </a:rPr>
              <a:t> </a:t>
            </a:r>
            <a:r>
              <a:rPr lang="fr-FR" sz="1400" b="1" spc="-35" dirty="0">
                <a:latin typeface="Calibri"/>
                <a:cs typeface="Calibri"/>
              </a:rPr>
              <a:t>au </a:t>
            </a:r>
            <a:r>
              <a:rPr lang="fr-FR" sz="1400" b="1" dirty="0">
                <a:latin typeface="Calibri"/>
                <a:cs typeface="Calibri"/>
              </a:rPr>
              <a:t>2</a:t>
            </a:r>
            <a:r>
              <a:rPr lang="fr-FR" sz="1350" b="1" baseline="24691" dirty="0">
                <a:latin typeface="Calibri"/>
                <a:cs typeface="Calibri"/>
              </a:rPr>
              <a:t>nd</a:t>
            </a:r>
            <a:r>
              <a:rPr lang="fr-FR" sz="1350" b="1" spc="150" baseline="24691" dirty="0">
                <a:latin typeface="Calibri"/>
                <a:cs typeface="Calibri"/>
              </a:rPr>
              <a:t> </a:t>
            </a:r>
            <a:r>
              <a:rPr lang="fr-FR" sz="1400" b="1" dirty="0">
                <a:latin typeface="Calibri"/>
                <a:cs typeface="Calibri"/>
              </a:rPr>
              <a:t>Groupe</a:t>
            </a:r>
            <a:r>
              <a:rPr lang="fr-FR" sz="1400" b="1" spc="-40" dirty="0">
                <a:latin typeface="Calibri"/>
                <a:cs typeface="Calibri"/>
              </a:rPr>
              <a:t> </a:t>
            </a:r>
            <a:r>
              <a:rPr lang="fr-FR" sz="1400" b="1" spc="-10" dirty="0">
                <a:latin typeface="Calibri"/>
                <a:cs typeface="Calibri"/>
              </a:rPr>
              <a:t>d’Epreuves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90145" y="3212053"/>
            <a:ext cx="2553335" cy="22063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88900" indent="-287020">
              <a:lnSpc>
                <a:spcPct val="100000"/>
              </a:lnSpc>
              <a:buChar char="-"/>
              <a:tabLst>
                <a:tab pos="299085" algn="l"/>
              </a:tabLst>
            </a:pPr>
            <a:r>
              <a:rPr lang="fr-FR" sz="1400" spc="-10" dirty="0">
                <a:latin typeface="Calibri"/>
                <a:cs typeface="Calibri"/>
              </a:rPr>
              <a:t>A</a:t>
            </a:r>
            <a:r>
              <a:rPr sz="1400" spc="-10" dirty="0" err="1">
                <a:latin typeface="Calibri"/>
                <a:cs typeface="Calibri"/>
              </a:rPr>
              <a:t>yant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validé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la </a:t>
            </a:r>
            <a:r>
              <a:rPr sz="1400" spc="-10" dirty="0" err="1">
                <a:latin typeface="Calibri"/>
                <a:cs typeface="Calibri"/>
              </a:rPr>
              <a:t>filièr</a:t>
            </a:r>
            <a:r>
              <a:rPr lang="fr-FR" sz="1400" spc="-10" dirty="0">
                <a:latin typeface="Calibri"/>
                <a:cs typeface="Calibri"/>
              </a:rPr>
              <a:t>e</a:t>
            </a:r>
          </a:p>
          <a:p>
            <a:pPr marL="299085" marR="88900" indent="-287020">
              <a:lnSpc>
                <a:spcPct val="100000"/>
              </a:lnSpc>
              <a:buChar char="-"/>
              <a:tabLst>
                <a:tab pos="299085" algn="l"/>
              </a:tabLst>
            </a:pPr>
            <a:endParaRPr lang="fr-FR" sz="1400" spc="-10" dirty="0">
              <a:latin typeface="Calibri"/>
              <a:cs typeface="Calibri"/>
            </a:endParaRPr>
          </a:p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r>
              <a:rPr lang="fr-FR" sz="1400" spc="-10" dirty="0">
                <a:latin typeface="Calibri"/>
                <a:cs typeface="Calibri"/>
              </a:rPr>
              <a:t>-      Classement</a:t>
            </a:r>
            <a:r>
              <a:rPr lang="fr-FR" sz="1400" spc="-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au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mérite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par</a:t>
            </a:r>
            <a:r>
              <a:rPr lang="fr-FR" sz="1400" spc="-25" dirty="0">
                <a:latin typeface="Calibri"/>
                <a:cs typeface="Calibri"/>
              </a:rPr>
              <a:t> note UE DS</a:t>
            </a:r>
            <a:endParaRPr lang="fr-FR" sz="1400" spc="-10" dirty="0">
              <a:latin typeface="Calibri"/>
              <a:cs typeface="Calibri"/>
            </a:endParaRPr>
          </a:p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endParaRPr lang="fr-FR" sz="1400" spc="-10" dirty="0">
              <a:latin typeface="Calibri"/>
              <a:cs typeface="Calibri"/>
            </a:endParaRPr>
          </a:p>
          <a:p>
            <a:pPr marL="299085" marR="5080" indent="-287020">
              <a:spcBef>
                <a:spcPts val="100"/>
              </a:spcBef>
              <a:tabLst>
                <a:tab pos="299085" algn="l"/>
              </a:tabLst>
            </a:pPr>
            <a:r>
              <a:rPr lang="fr-FR" sz="1400" spc="-10" dirty="0">
                <a:latin typeface="Calibri"/>
                <a:cs typeface="Calibri"/>
              </a:rPr>
              <a:t>-      </a:t>
            </a:r>
            <a:r>
              <a:rPr lang="fr-FR" sz="1400" dirty="0">
                <a:latin typeface="Calibri"/>
                <a:cs typeface="Calibri"/>
              </a:rPr>
              <a:t>Définition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par</a:t>
            </a:r>
            <a:r>
              <a:rPr lang="fr-FR" sz="1400" spc="-3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le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jury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du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seuil </a:t>
            </a:r>
            <a:r>
              <a:rPr lang="fr-FR" sz="1400" dirty="0">
                <a:latin typeface="Calibri"/>
                <a:cs typeface="Calibri"/>
              </a:rPr>
              <a:t>bas</a:t>
            </a:r>
            <a:r>
              <a:rPr lang="fr-FR" sz="1400" spc="-1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d’accès</a:t>
            </a:r>
            <a:r>
              <a:rPr lang="fr-FR" sz="1400" spc="-2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au</a:t>
            </a:r>
            <a:r>
              <a:rPr lang="fr-FR" sz="1400" spc="-2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second</a:t>
            </a:r>
            <a:r>
              <a:rPr lang="fr-FR" sz="1400" spc="-35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GE,</a:t>
            </a:r>
            <a:r>
              <a:rPr lang="fr-FR" sz="1400" spc="-20" dirty="0">
                <a:latin typeface="Calibri"/>
                <a:cs typeface="Calibri"/>
              </a:rPr>
              <a:t> basé </a:t>
            </a:r>
            <a:r>
              <a:rPr lang="fr-FR" sz="1400" dirty="0">
                <a:latin typeface="Calibri"/>
                <a:cs typeface="Calibri"/>
              </a:rPr>
              <a:t>sur</a:t>
            </a:r>
            <a:r>
              <a:rPr lang="fr-FR" sz="1400" spc="-10" dirty="0">
                <a:latin typeface="Calibri"/>
                <a:cs typeface="Calibri"/>
              </a:rPr>
              <a:t> note UE DS</a:t>
            </a:r>
            <a:endParaRPr lang="fr-FR" sz="1400" dirty="0">
              <a:latin typeface="Calibri"/>
              <a:cs typeface="Calibri"/>
            </a:endParaRPr>
          </a:p>
          <a:p>
            <a:pPr marL="299085" marR="88900" indent="-287020">
              <a:lnSpc>
                <a:spcPct val="100000"/>
              </a:lnSpc>
              <a:buChar char="-"/>
              <a:tabLst>
                <a:tab pos="299085" algn="l"/>
              </a:tabLst>
            </a:pPr>
            <a:endParaRPr sz="1400" dirty="0">
              <a:latin typeface="Calibri"/>
              <a:cs typeface="Calibri"/>
            </a:endParaRPr>
          </a:p>
        </p:txBody>
      </p:sp>
      <p:grpSp>
        <p:nvGrpSpPr>
          <p:cNvPr id="22" name="object 11">
            <a:extLst>
              <a:ext uri="{FF2B5EF4-FFF2-40B4-BE49-F238E27FC236}">
                <a16:creationId xmlns:a16="http://schemas.microsoft.com/office/drawing/2014/main" id="{E6396340-29B0-89DF-DA11-3D9A9E2B8CB0}"/>
              </a:ext>
            </a:extLst>
          </p:cNvPr>
          <p:cNvGrpSpPr/>
          <p:nvPr/>
        </p:nvGrpSpPr>
        <p:grpSpPr>
          <a:xfrm>
            <a:off x="5325745" y="2438400"/>
            <a:ext cx="2491740" cy="2885104"/>
            <a:chOff x="3312860" y="2296426"/>
            <a:chExt cx="2491740" cy="2900680"/>
          </a:xfrm>
        </p:grpSpPr>
        <p:sp>
          <p:nvSpPr>
            <p:cNvPr id="23" name="object 12">
              <a:extLst>
                <a:ext uri="{FF2B5EF4-FFF2-40B4-BE49-F238E27FC236}">
                  <a16:creationId xmlns:a16="http://schemas.microsoft.com/office/drawing/2014/main" id="{21434EA4-9655-2CF2-65DA-DD9E5AED4741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2065540" y="0"/>
                  </a:moveTo>
                  <a:lnTo>
                    <a:pt x="413118" y="0"/>
                  </a:lnTo>
                  <a:lnTo>
                    <a:pt x="364940" y="2779"/>
                  </a:lnTo>
                  <a:lnTo>
                    <a:pt x="318395" y="10910"/>
                  </a:lnTo>
                  <a:lnTo>
                    <a:pt x="273791" y="24084"/>
                  </a:lnTo>
                  <a:lnTo>
                    <a:pt x="231440" y="41990"/>
                  </a:lnTo>
                  <a:lnTo>
                    <a:pt x="191651" y="64318"/>
                  </a:lnTo>
                  <a:lnTo>
                    <a:pt x="154735" y="90758"/>
                  </a:lnTo>
                  <a:lnTo>
                    <a:pt x="121000" y="121000"/>
                  </a:lnTo>
                  <a:lnTo>
                    <a:pt x="90758" y="154735"/>
                  </a:lnTo>
                  <a:lnTo>
                    <a:pt x="64318" y="191651"/>
                  </a:lnTo>
                  <a:lnTo>
                    <a:pt x="41990" y="231440"/>
                  </a:lnTo>
                  <a:lnTo>
                    <a:pt x="24084" y="273791"/>
                  </a:lnTo>
                  <a:lnTo>
                    <a:pt x="10910" y="318395"/>
                  </a:lnTo>
                  <a:lnTo>
                    <a:pt x="2779" y="364940"/>
                  </a:lnTo>
                  <a:lnTo>
                    <a:pt x="0" y="413118"/>
                  </a:lnTo>
                  <a:lnTo>
                    <a:pt x="0" y="2474836"/>
                  </a:lnTo>
                  <a:lnTo>
                    <a:pt x="2779" y="2523013"/>
                  </a:lnTo>
                  <a:lnTo>
                    <a:pt x="10910" y="2569559"/>
                  </a:lnTo>
                  <a:lnTo>
                    <a:pt x="24084" y="2614162"/>
                  </a:lnTo>
                  <a:lnTo>
                    <a:pt x="41990" y="2656513"/>
                  </a:lnTo>
                  <a:lnTo>
                    <a:pt x="64318" y="2696302"/>
                  </a:lnTo>
                  <a:lnTo>
                    <a:pt x="90758" y="2733219"/>
                  </a:lnTo>
                  <a:lnTo>
                    <a:pt x="121000" y="2766953"/>
                  </a:lnTo>
                  <a:lnTo>
                    <a:pt x="154735" y="2797196"/>
                  </a:lnTo>
                  <a:lnTo>
                    <a:pt x="191651" y="2823636"/>
                  </a:lnTo>
                  <a:lnTo>
                    <a:pt x="231440" y="2845964"/>
                  </a:lnTo>
                  <a:lnTo>
                    <a:pt x="273791" y="2863869"/>
                  </a:lnTo>
                  <a:lnTo>
                    <a:pt x="318395" y="2877043"/>
                  </a:lnTo>
                  <a:lnTo>
                    <a:pt x="364940" y="2885175"/>
                  </a:lnTo>
                  <a:lnTo>
                    <a:pt x="413118" y="2887954"/>
                  </a:lnTo>
                  <a:lnTo>
                    <a:pt x="2065540" y="2887954"/>
                  </a:lnTo>
                  <a:lnTo>
                    <a:pt x="2113718" y="2885175"/>
                  </a:lnTo>
                  <a:lnTo>
                    <a:pt x="2160263" y="2877043"/>
                  </a:lnTo>
                  <a:lnTo>
                    <a:pt x="2204865" y="2863869"/>
                  </a:lnTo>
                  <a:lnTo>
                    <a:pt x="2247215" y="2845964"/>
                  </a:lnTo>
                  <a:lnTo>
                    <a:pt x="2287003" y="2823636"/>
                  </a:lnTo>
                  <a:lnTo>
                    <a:pt x="2323918" y="2797196"/>
                  </a:lnTo>
                  <a:lnTo>
                    <a:pt x="2357651" y="2766953"/>
                  </a:lnTo>
                  <a:lnTo>
                    <a:pt x="2387892" y="2733219"/>
                  </a:lnTo>
                  <a:lnTo>
                    <a:pt x="2414331" y="2696302"/>
                  </a:lnTo>
                  <a:lnTo>
                    <a:pt x="2436658" y="2656513"/>
                  </a:lnTo>
                  <a:lnTo>
                    <a:pt x="2454563" y="2614162"/>
                  </a:lnTo>
                  <a:lnTo>
                    <a:pt x="2467736" y="2569559"/>
                  </a:lnTo>
                  <a:lnTo>
                    <a:pt x="2475867" y="2523013"/>
                  </a:lnTo>
                  <a:lnTo>
                    <a:pt x="2478646" y="2474836"/>
                  </a:lnTo>
                  <a:lnTo>
                    <a:pt x="2478646" y="413118"/>
                  </a:lnTo>
                  <a:lnTo>
                    <a:pt x="2475867" y="364940"/>
                  </a:lnTo>
                  <a:lnTo>
                    <a:pt x="2467736" y="318395"/>
                  </a:lnTo>
                  <a:lnTo>
                    <a:pt x="2454563" y="273791"/>
                  </a:lnTo>
                  <a:lnTo>
                    <a:pt x="2436658" y="231440"/>
                  </a:lnTo>
                  <a:lnTo>
                    <a:pt x="2414331" y="191651"/>
                  </a:lnTo>
                  <a:lnTo>
                    <a:pt x="2387892" y="154735"/>
                  </a:lnTo>
                  <a:lnTo>
                    <a:pt x="2357651" y="121000"/>
                  </a:lnTo>
                  <a:lnTo>
                    <a:pt x="2323918" y="90758"/>
                  </a:lnTo>
                  <a:lnTo>
                    <a:pt x="2287003" y="64318"/>
                  </a:lnTo>
                  <a:lnTo>
                    <a:pt x="2247215" y="41990"/>
                  </a:lnTo>
                  <a:lnTo>
                    <a:pt x="2204865" y="24084"/>
                  </a:lnTo>
                  <a:lnTo>
                    <a:pt x="2160263" y="10910"/>
                  </a:lnTo>
                  <a:lnTo>
                    <a:pt x="2113718" y="2779"/>
                  </a:lnTo>
                  <a:lnTo>
                    <a:pt x="206554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3">
              <a:extLst>
                <a:ext uri="{FF2B5EF4-FFF2-40B4-BE49-F238E27FC236}">
                  <a16:creationId xmlns:a16="http://schemas.microsoft.com/office/drawing/2014/main" id="{009CEFB0-8989-4925-ABD9-3D245C62A812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0" y="413118"/>
                  </a:moveTo>
                  <a:lnTo>
                    <a:pt x="2779" y="364940"/>
                  </a:lnTo>
                  <a:lnTo>
                    <a:pt x="10910" y="318395"/>
                  </a:lnTo>
                  <a:lnTo>
                    <a:pt x="24084" y="273791"/>
                  </a:lnTo>
                  <a:lnTo>
                    <a:pt x="41990" y="231440"/>
                  </a:lnTo>
                  <a:lnTo>
                    <a:pt x="64318" y="191651"/>
                  </a:lnTo>
                  <a:lnTo>
                    <a:pt x="90758" y="154735"/>
                  </a:lnTo>
                  <a:lnTo>
                    <a:pt x="121000" y="121000"/>
                  </a:lnTo>
                  <a:lnTo>
                    <a:pt x="154735" y="90758"/>
                  </a:lnTo>
                  <a:lnTo>
                    <a:pt x="191651" y="64318"/>
                  </a:lnTo>
                  <a:lnTo>
                    <a:pt x="231440" y="41990"/>
                  </a:lnTo>
                  <a:lnTo>
                    <a:pt x="273791" y="24084"/>
                  </a:lnTo>
                  <a:lnTo>
                    <a:pt x="318395" y="10910"/>
                  </a:lnTo>
                  <a:lnTo>
                    <a:pt x="364940" y="2779"/>
                  </a:lnTo>
                  <a:lnTo>
                    <a:pt x="413118" y="0"/>
                  </a:lnTo>
                  <a:lnTo>
                    <a:pt x="2065540" y="0"/>
                  </a:lnTo>
                  <a:lnTo>
                    <a:pt x="2113718" y="2779"/>
                  </a:lnTo>
                  <a:lnTo>
                    <a:pt x="2160263" y="10910"/>
                  </a:lnTo>
                  <a:lnTo>
                    <a:pt x="2204865" y="24084"/>
                  </a:lnTo>
                  <a:lnTo>
                    <a:pt x="2247215" y="41990"/>
                  </a:lnTo>
                  <a:lnTo>
                    <a:pt x="2287003" y="64318"/>
                  </a:lnTo>
                  <a:lnTo>
                    <a:pt x="2323918" y="90758"/>
                  </a:lnTo>
                  <a:lnTo>
                    <a:pt x="2357651" y="121000"/>
                  </a:lnTo>
                  <a:lnTo>
                    <a:pt x="2387892" y="154735"/>
                  </a:lnTo>
                  <a:lnTo>
                    <a:pt x="2414331" y="191651"/>
                  </a:lnTo>
                  <a:lnTo>
                    <a:pt x="2436658" y="231440"/>
                  </a:lnTo>
                  <a:lnTo>
                    <a:pt x="2454563" y="273791"/>
                  </a:lnTo>
                  <a:lnTo>
                    <a:pt x="2467736" y="318395"/>
                  </a:lnTo>
                  <a:lnTo>
                    <a:pt x="2475867" y="364940"/>
                  </a:lnTo>
                  <a:lnTo>
                    <a:pt x="2478646" y="413118"/>
                  </a:lnTo>
                  <a:lnTo>
                    <a:pt x="2478646" y="2474836"/>
                  </a:lnTo>
                  <a:lnTo>
                    <a:pt x="2475867" y="2523013"/>
                  </a:lnTo>
                  <a:lnTo>
                    <a:pt x="2467736" y="2569559"/>
                  </a:lnTo>
                  <a:lnTo>
                    <a:pt x="2454563" y="2614162"/>
                  </a:lnTo>
                  <a:lnTo>
                    <a:pt x="2436658" y="2656513"/>
                  </a:lnTo>
                  <a:lnTo>
                    <a:pt x="2414331" y="2696302"/>
                  </a:lnTo>
                  <a:lnTo>
                    <a:pt x="2387892" y="2733219"/>
                  </a:lnTo>
                  <a:lnTo>
                    <a:pt x="2357651" y="2766953"/>
                  </a:lnTo>
                  <a:lnTo>
                    <a:pt x="2323918" y="2797196"/>
                  </a:lnTo>
                  <a:lnTo>
                    <a:pt x="2287003" y="2823636"/>
                  </a:lnTo>
                  <a:lnTo>
                    <a:pt x="2247215" y="2845964"/>
                  </a:lnTo>
                  <a:lnTo>
                    <a:pt x="2204865" y="2863869"/>
                  </a:lnTo>
                  <a:lnTo>
                    <a:pt x="2160263" y="2877043"/>
                  </a:lnTo>
                  <a:lnTo>
                    <a:pt x="2113718" y="2885175"/>
                  </a:lnTo>
                  <a:lnTo>
                    <a:pt x="2065540" y="2887954"/>
                  </a:lnTo>
                  <a:lnTo>
                    <a:pt x="413118" y="2887954"/>
                  </a:lnTo>
                  <a:lnTo>
                    <a:pt x="364940" y="2885175"/>
                  </a:lnTo>
                  <a:lnTo>
                    <a:pt x="318395" y="2877043"/>
                  </a:lnTo>
                  <a:lnTo>
                    <a:pt x="273791" y="2863869"/>
                  </a:lnTo>
                  <a:lnTo>
                    <a:pt x="231440" y="2845964"/>
                  </a:lnTo>
                  <a:lnTo>
                    <a:pt x="191651" y="2823636"/>
                  </a:lnTo>
                  <a:lnTo>
                    <a:pt x="154735" y="2797196"/>
                  </a:lnTo>
                  <a:lnTo>
                    <a:pt x="121000" y="2766953"/>
                  </a:lnTo>
                  <a:lnTo>
                    <a:pt x="90758" y="2733219"/>
                  </a:lnTo>
                  <a:lnTo>
                    <a:pt x="64318" y="2696302"/>
                  </a:lnTo>
                  <a:lnTo>
                    <a:pt x="41990" y="2656513"/>
                  </a:lnTo>
                  <a:lnTo>
                    <a:pt x="24084" y="2614162"/>
                  </a:lnTo>
                  <a:lnTo>
                    <a:pt x="10910" y="2569559"/>
                  </a:lnTo>
                  <a:lnTo>
                    <a:pt x="2779" y="2523013"/>
                  </a:lnTo>
                  <a:lnTo>
                    <a:pt x="0" y="2474836"/>
                  </a:lnTo>
                  <a:lnTo>
                    <a:pt x="0" y="413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14">
            <a:extLst>
              <a:ext uri="{FF2B5EF4-FFF2-40B4-BE49-F238E27FC236}">
                <a16:creationId xmlns:a16="http://schemas.microsoft.com/office/drawing/2014/main" id="{FFCAE15C-32E9-5CFE-9F40-F1E9E0736556}"/>
              </a:ext>
            </a:extLst>
          </p:cNvPr>
          <p:cNvSpPr txBox="1"/>
          <p:nvPr/>
        </p:nvSpPr>
        <p:spPr>
          <a:xfrm>
            <a:off x="5632461" y="2650558"/>
            <a:ext cx="1866824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65" dirty="0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lang="fr-FR" sz="2000" b="1" spc="-265" dirty="0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lang="fr-FR" sz="2000" b="1" spc="-105" dirty="0">
                <a:solidFill>
                  <a:srgbClr val="6F2F9F"/>
                </a:solidFill>
                <a:latin typeface="Arial"/>
                <a:cs typeface="Arial"/>
              </a:rPr>
              <a:t> DS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26" name="object 15">
            <a:extLst>
              <a:ext uri="{FF2B5EF4-FFF2-40B4-BE49-F238E27FC236}">
                <a16:creationId xmlns:a16="http://schemas.microsoft.com/office/drawing/2014/main" id="{7854C5BC-EBF5-9754-8546-AF6D857A8F03}"/>
              </a:ext>
            </a:extLst>
          </p:cNvPr>
          <p:cNvGrpSpPr/>
          <p:nvPr/>
        </p:nvGrpSpPr>
        <p:grpSpPr>
          <a:xfrm>
            <a:off x="5467913" y="3192664"/>
            <a:ext cx="2265045" cy="1836536"/>
            <a:chOff x="3455028" y="3230063"/>
            <a:chExt cx="2265045" cy="1758314"/>
          </a:xfrm>
        </p:grpSpPr>
        <p:sp>
          <p:nvSpPr>
            <p:cNvPr id="27" name="object 16">
              <a:extLst>
                <a:ext uri="{FF2B5EF4-FFF2-40B4-BE49-F238E27FC236}">
                  <a16:creationId xmlns:a16="http://schemas.microsoft.com/office/drawing/2014/main" id="{665FAB23-1D44-40AF-7BB0-CF804F75991A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1971471" y="0"/>
                  </a:moveTo>
                  <a:lnTo>
                    <a:pt x="292976" y="0"/>
                  </a:lnTo>
                  <a:lnTo>
                    <a:pt x="245452" y="3834"/>
                  </a:lnTo>
                  <a:lnTo>
                    <a:pt x="200371" y="14936"/>
                  </a:lnTo>
                  <a:lnTo>
                    <a:pt x="158334" y="32703"/>
                  </a:lnTo>
                  <a:lnTo>
                    <a:pt x="119946" y="56529"/>
                  </a:lnTo>
                  <a:lnTo>
                    <a:pt x="85809" y="85813"/>
                  </a:lnTo>
                  <a:lnTo>
                    <a:pt x="56526" y="119951"/>
                  </a:lnTo>
                  <a:lnTo>
                    <a:pt x="32700" y="158340"/>
                  </a:lnTo>
                  <a:lnTo>
                    <a:pt x="14935" y="200376"/>
                  </a:lnTo>
                  <a:lnTo>
                    <a:pt x="3834" y="245456"/>
                  </a:lnTo>
                  <a:lnTo>
                    <a:pt x="0" y="292976"/>
                  </a:lnTo>
                  <a:lnTo>
                    <a:pt x="0" y="1464818"/>
                  </a:lnTo>
                  <a:lnTo>
                    <a:pt x="3834" y="1512341"/>
                  </a:lnTo>
                  <a:lnTo>
                    <a:pt x="14935" y="1557422"/>
                  </a:lnTo>
                  <a:lnTo>
                    <a:pt x="32700" y="1599459"/>
                  </a:lnTo>
                  <a:lnTo>
                    <a:pt x="56526" y="1637847"/>
                  </a:lnTo>
                  <a:lnTo>
                    <a:pt x="85809" y="1671985"/>
                  </a:lnTo>
                  <a:lnTo>
                    <a:pt x="119946" y="1701268"/>
                  </a:lnTo>
                  <a:lnTo>
                    <a:pt x="158334" y="1725093"/>
                  </a:lnTo>
                  <a:lnTo>
                    <a:pt x="200371" y="1742858"/>
                  </a:lnTo>
                  <a:lnTo>
                    <a:pt x="245452" y="1753959"/>
                  </a:lnTo>
                  <a:lnTo>
                    <a:pt x="292976" y="1757794"/>
                  </a:lnTo>
                  <a:lnTo>
                    <a:pt x="1971471" y="1757794"/>
                  </a:lnTo>
                  <a:lnTo>
                    <a:pt x="2018991" y="1753959"/>
                  </a:lnTo>
                  <a:lnTo>
                    <a:pt x="2064070" y="1742858"/>
                  </a:lnTo>
                  <a:lnTo>
                    <a:pt x="2106104" y="1725093"/>
                  </a:lnTo>
                  <a:lnTo>
                    <a:pt x="2144491" y="1701268"/>
                  </a:lnTo>
                  <a:lnTo>
                    <a:pt x="2178627" y="1671985"/>
                  </a:lnTo>
                  <a:lnTo>
                    <a:pt x="2207910" y="1637847"/>
                  </a:lnTo>
                  <a:lnTo>
                    <a:pt x="2231735" y="1599459"/>
                  </a:lnTo>
                  <a:lnTo>
                    <a:pt x="2249499" y="1557422"/>
                  </a:lnTo>
                  <a:lnTo>
                    <a:pt x="2260600" y="1512341"/>
                  </a:lnTo>
                  <a:lnTo>
                    <a:pt x="2264435" y="1464818"/>
                  </a:lnTo>
                  <a:lnTo>
                    <a:pt x="2264435" y="292976"/>
                  </a:lnTo>
                  <a:lnTo>
                    <a:pt x="2260600" y="245456"/>
                  </a:lnTo>
                  <a:lnTo>
                    <a:pt x="2249499" y="200376"/>
                  </a:lnTo>
                  <a:lnTo>
                    <a:pt x="2231735" y="158340"/>
                  </a:lnTo>
                  <a:lnTo>
                    <a:pt x="2207910" y="119951"/>
                  </a:lnTo>
                  <a:lnTo>
                    <a:pt x="2178627" y="85813"/>
                  </a:lnTo>
                  <a:lnTo>
                    <a:pt x="2144491" y="56529"/>
                  </a:lnTo>
                  <a:lnTo>
                    <a:pt x="2106104" y="32703"/>
                  </a:lnTo>
                  <a:lnTo>
                    <a:pt x="2064070" y="14936"/>
                  </a:lnTo>
                  <a:lnTo>
                    <a:pt x="2018991" y="3834"/>
                  </a:lnTo>
                  <a:lnTo>
                    <a:pt x="197147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8" name="object 17">
              <a:extLst>
                <a:ext uri="{FF2B5EF4-FFF2-40B4-BE49-F238E27FC236}">
                  <a16:creationId xmlns:a16="http://schemas.microsoft.com/office/drawing/2014/main" id="{EF86FD8F-2D5E-DB45-37C4-44F0D0E24005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0" y="292976"/>
                  </a:moveTo>
                  <a:lnTo>
                    <a:pt x="3834" y="245456"/>
                  </a:lnTo>
                  <a:lnTo>
                    <a:pt x="14935" y="200376"/>
                  </a:lnTo>
                  <a:lnTo>
                    <a:pt x="32700" y="158340"/>
                  </a:lnTo>
                  <a:lnTo>
                    <a:pt x="56526" y="119951"/>
                  </a:lnTo>
                  <a:lnTo>
                    <a:pt x="85809" y="85813"/>
                  </a:lnTo>
                  <a:lnTo>
                    <a:pt x="119946" y="56529"/>
                  </a:lnTo>
                  <a:lnTo>
                    <a:pt x="158334" y="32703"/>
                  </a:lnTo>
                  <a:lnTo>
                    <a:pt x="200371" y="14936"/>
                  </a:lnTo>
                  <a:lnTo>
                    <a:pt x="245452" y="3834"/>
                  </a:lnTo>
                  <a:lnTo>
                    <a:pt x="292976" y="0"/>
                  </a:lnTo>
                  <a:lnTo>
                    <a:pt x="1971471" y="0"/>
                  </a:lnTo>
                  <a:lnTo>
                    <a:pt x="2018991" y="3834"/>
                  </a:lnTo>
                  <a:lnTo>
                    <a:pt x="2064070" y="14936"/>
                  </a:lnTo>
                  <a:lnTo>
                    <a:pt x="2106104" y="32703"/>
                  </a:lnTo>
                  <a:lnTo>
                    <a:pt x="2144491" y="56529"/>
                  </a:lnTo>
                  <a:lnTo>
                    <a:pt x="2178627" y="85813"/>
                  </a:lnTo>
                  <a:lnTo>
                    <a:pt x="2207910" y="119951"/>
                  </a:lnTo>
                  <a:lnTo>
                    <a:pt x="2231735" y="158340"/>
                  </a:lnTo>
                  <a:lnTo>
                    <a:pt x="2249499" y="200376"/>
                  </a:lnTo>
                  <a:lnTo>
                    <a:pt x="2260600" y="245456"/>
                  </a:lnTo>
                  <a:lnTo>
                    <a:pt x="2264435" y="292976"/>
                  </a:lnTo>
                  <a:lnTo>
                    <a:pt x="2264435" y="1464818"/>
                  </a:lnTo>
                  <a:lnTo>
                    <a:pt x="2260600" y="1512341"/>
                  </a:lnTo>
                  <a:lnTo>
                    <a:pt x="2249499" y="1557422"/>
                  </a:lnTo>
                  <a:lnTo>
                    <a:pt x="2231735" y="1599459"/>
                  </a:lnTo>
                  <a:lnTo>
                    <a:pt x="2207910" y="1637847"/>
                  </a:lnTo>
                  <a:lnTo>
                    <a:pt x="2178627" y="1671985"/>
                  </a:lnTo>
                  <a:lnTo>
                    <a:pt x="2144491" y="1701268"/>
                  </a:lnTo>
                  <a:lnTo>
                    <a:pt x="2106104" y="1725093"/>
                  </a:lnTo>
                  <a:lnTo>
                    <a:pt x="2064070" y="1742858"/>
                  </a:lnTo>
                  <a:lnTo>
                    <a:pt x="2018991" y="1753959"/>
                  </a:lnTo>
                  <a:lnTo>
                    <a:pt x="1971471" y="1757794"/>
                  </a:lnTo>
                  <a:lnTo>
                    <a:pt x="292976" y="1757794"/>
                  </a:lnTo>
                  <a:lnTo>
                    <a:pt x="245452" y="1753959"/>
                  </a:lnTo>
                  <a:lnTo>
                    <a:pt x="200371" y="1742858"/>
                  </a:lnTo>
                  <a:lnTo>
                    <a:pt x="158334" y="1725093"/>
                  </a:lnTo>
                  <a:lnTo>
                    <a:pt x="119946" y="1701268"/>
                  </a:lnTo>
                  <a:lnTo>
                    <a:pt x="85809" y="1671985"/>
                  </a:lnTo>
                  <a:lnTo>
                    <a:pt x="56526" y="1637847"/>
                  </a:lnTo>
                  <a:lnTo>
                    <a:pt x="32700" y="1599459"/>
                  </a:lnTo>
                  <a:lnTo>
                    <a:pt x="14935" y="1557422"/>
                  </a:lnTo>
                  <a:lnTo>
                    <a:pt x="3834" y="1512341"/>
                  </a:lnTo>
                  <a:lnTo>
                    <a:pt x="0" y="1464818"/>
                  </a:lnTo>
                  <a:lnTo>
                    <a:pt x="0" y="2929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18">
            <a:extLst>
              <a:ext uri="{FF2B5EF4-FFF2-40B4-BE49-F238E27FC236}">
                <a16:creationId xmlns:a16="http://schemas.microsoft.com/office/drawing/2014/main" id="{9D5EBA03-6006-1B34-E9F6-B0AEB073C758}"/>
              </a:ext>
            </a:extLst>
          </p:cNvPr>
          <p:cNvSpPr txBox="1"/>
          <p:nvPr/>
        </p:nvSpPr>
        <p:spPr>
          <a:xfrm>
            <a:off x="5723890" y="3352800"/>
            <a:ext cx="1591310" cy="15151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O. – 18,4 / 20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7,5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lang="fr-FR" sz="1600" spc="-25" dirty="0">
              <a:latin typeface="Calibri"/>
              <a:cs typeface="Calibri"/>
            </a:endParaRPr>
          </a:p>
          <a:p>
            <a:pPr marL="12700"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S.</a:t>
            </a:r>
            <a:r>
              <a:rPr lang="fr-FR" sz="1600" spc="-20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–</a:t>
            </a:r>
            <a:r>
              <a:rPr lang="fr-FR" sz="1600" spc="-10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15,6</a:t>
            </a:r>
            <a:r>
              <a:rPr lang="fr-FR" sz="1600" spc="5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/</a:t>
            </a:r>
            <a:r>
              <a:rPr lang="fr-FR" sz="1600" spc="-25" dirty="0">
                <a:latin typeface="Calibri"/>
                <a:cs typeface="Calibri"/>
              </a:rPr>
              <a:t> 20</a:t>
            </a:r>
            <a:endParaRPr lang="fr-FR"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1600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4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lang="fr-FR" sz="1600" dirty="0">
                <a:latin typeface="Calibri"/>
                <a:cs typeface="Calibri"/>
              </a:rPr>
              <a:t>3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13,5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lang="fr-FR" sz="1600" spc="-2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1600" spc="-25" dirty="0">
                <a:latin typeface="Calibri"/>
                <a:cs typeface="Calibri"/>
              </a:rPr>
              <a:t>E. – 13,7 / 20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0" name="object 46">
            <a:extLst>
              <a:ext uri="{FF2B5EF4-FFF2-40B4-BE49-F238E27FC236}">
                <a16:creationId xmlns:a16="http://schemas.microsoft.com/office/drawing/2014/main" id="{9249AF7A-5FB1-9F4F-220B-AA858615E747}"/>
              </a:ext>
            </a:extLst>
          </p:cNvPr>
          <p:cNvSpPr/>
          <p:nvPr/>
        </p:nvSpPr>
        <p:spPr>
          <a:xfrm flipV="1">
            <a:off x="5289327" y="4303776"/>
            <a:ext cx="2839181" cy="45719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47">
            <a:extLst>
              <a:ext uri="{FF2B5EF4-FFF2-40B4-BE49-F238E27FC236}">
                <a16:creationId xmlns:a16="http://schemas.microsoft.com/office/drawing/2014/main" id="{87719DBB-4676-E18C-F32F-64D2EB976CEB}"/>
              </a:ext>
            </a:extLst>
          </p:cNvPr>
          <p:cNvSpPr txBox="1"/>
          <p:nvPr/>
        </p:nvSpPr>
        <p:spPr>
          <a:xfrm>
            <a:off x="7157530" y="4025392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2" name="object 48">
            <a:extLst>
              <a:ext uri="{FF2B5EF4-FFF2-40B4-BE49-F238E27FC236}">
                <a16:creationId xmlns:a16="http://schemas.microsoft.com/office/drawing/2014/main" id="{CC1D8AA7-0F58-7626-BF43-6EC27E48F9D3}"/>
              </a:ext>
            </a:extLst>
          </p:cNvPr>
          <p:cNvSpPr txBox="1"/>
          <p:nvPr/>
        </p:nvSpPr>
        <p:spPr>
          <a:xfrm>
            <a:off x="7157530" y="4406392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lang="fr-FR" sz="1800" spc="-1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/20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33" name="object 26">
            <a:extLst>
              <a:ext uri="{FF2B5EF4-FFF2-40B4-BE49-F238E27FC236}">
                <a16:creationId xmlns:a16="http://schemas.microsoft.com/office/drawing/2014/main" id="{EE49EB5C-879E-346A-6651-0D79C4A50655}"/>
              </a:ext>
            </a:extLst>
          </p:cNvPr>
          <p:cNvGrpSpPr/>
          <p:nvPr/>
        </p:nvGrpSpPr>
        <p:grpSpPr>
          <a:xfrm>
            <a:off x="1619908" y="2429174"/>
            <a:ext cx="2996565" cy="2900680"/>
            <a:chOff x="5966564" y="2516644"/>
            <a:chExt cx="2996565" cy="2900680"/>
          </a:xfrm>
        </p:grpSpPr>
        <p:sp>
          <p:nvSpPr>
            <p:cNvPr id="34" name="object 27">
              <a:extLst>
                <a:ext uri="{FF2B5EF4-FFF2-40B4-BE49-F238E27FC236}">
                  <a16:creationId xmlns:a16="http://schemas.microsoft.com/office/drawing/2014/main" id="{C346ECE5-034D-7ACF-0621-D46D019ACE04}"/>
                </a:ext>
              </a:extLst>
            </p:cNvPr>
            <p:cNvSpPr/>
            <p:nvPr/>
          </p:nvSpPr>
          <p:spPr>
            <a:xfrm>
              <a:off x="5972915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2501925" y="0"/>
                  </a:moveTo>
                  <a:lnTo>
                    <a:pt x="481330" y="0"/>
                  </a:lnTo>
                  <a:lnTo>
                    <a:pt x="432118" y="2484"/>
                  </a:lnTo>
                  <a:lnTo>
                    <a:pt x="384327" y="9778"/>
                  </a:lnTo>
                  <a:lnTo>
                    <a:pt x="338199" y="21639"/>
                  </a:lnTo>
                  <a:lnTo>
                    <a:pt x="293977" y="37824"/>
                  </a:lnTo>
                  <a:lnTo>
                    <a:pt x="251902" y="58092"/>
                  </a:lnTo>
                  <a:lnTo>
                    <a:pt x="212217" y="82202"/>
                  </a:lnTo>
                  <a:lnTo>
                    <a:pt x="175162" y="109910"/>
                  </a:lnTo>
                  <a:lnTo>
                    <a:pt x="140981" y="140976"/>
                  </a:lnTo>
                  <a:lnTo>
                    <a:pt x="109914" y="175157"/>
                  </a:lnTo>
                  <a:lnTo>
                    <a:pt x="82205" y="212211"/>
                  </a:lnTo>
                  <a:lnTo>
                    <a:pt x="58095" y="251897"/>
                  </a:lnTo>
                  <a:lnTo>
                    <a:pt x="37826" y="293972"/>
                  </a:lnTo>
                  <a:lnTo>
                    <a:pt x="21640" y="338195"/>
                  </a:lnTo>
                  <a:lnTo>
                    <a:pt x="9779" y="384323"/>
                  </a:lnTo>
                  <a:lnTo>
                    <a:pt x="2485" y="432115"/>
                  </a:lnTo>
                  <a:lnTo>
                    <a:pt x="0" y="481329"/>
                  </a:lnTo>
                  <a:lnTo>
                    <a:pt x="0" y="2406611"/>
                  </a:lnTo>
                  <a:lnTo>
                    <a:pt x="2485" y="2455825"/>
                  </a:lnTo>
                  <a:lnTo>
                    <a:pt x="9779" y="2503618"/>
                  </a:lnTo>
                  <a:lnTo>
                    <a:pt x="21640" y="2549746"/>
                  </a:lnTo>
                  <a:lnTo>
                    <a:pt x="37826" y="2593969"/>
                  </a:lnTo>
                  <a:lnTo>
                    <a:pt x="58095" y="2636044"/>
                  </a:lnTo>
                  <a:lnTo>
                    <a:pt x="82205" y="2675730"/>
                  </a:lnTo>
                  <a:lnTo>
                    <a:pt x="109914" y="2712784"/>
                  </a:lnTo>
                  <a:lnTo>
                    <a:pt x="140981" y="2746965"/>
                  </a:lnTo>
                  <a:lnTo>
                    <a:pt x="175162" y="2778031"/>
                  </a:lnTo>
                  <a:lnTo>
                    <a:pt x="212217" y="2805739"/>
                  </a:lnTo>
                  <a:lnTo>
                    <a:pt x="251902" y="2829849"/>
                  </a:lnTo>
                  <a:lnTo>
                    <a:pt x="293977" y="2850117"/>
                  </a:lnTo>
                  <a:lnTo>
                    <a:pt x="338199" y="2866302"/>
                  </a:lnTo>
                  <a:lnTo>
                    <a:pt x="384327" y="2878163"/>
                  </a:lnTo>
                  <a:lnTo>
                    <a:pt x="432118" y="2885456"/>
                  </a:lnTo>
                  <a:lnTo>
                    <a:pt x="481330" y="2887941"/>
                  </a:lnTo>
                  <a:lnTo>
                    <a:pt x="2501925" y="2887941"/>
                  </a:lnTo>
                  <a:lnTo>
                    <a:pt x="2551139" y="2885456"/>
                  </a:lnTo>
                  <a:lnTo>
                    <a:pt x="2598931" y="2878163"/>
                  </a:lnTo>
                  <a:lnTo>
                    <a:pt x="2645060" y="2866302"/>
                  </a:lnTo>
                  <a:lnTo>
                    <a:pt x="2689282" y="2850117"/>
                  </a:lnTo>
                  <a:lnTo>
                    <a:pt x="2731358" y="2829849"/>
                  </a:lnTo>
                  <a:lnTo>
                    <a:pt x="2771043" y="2805739"/>
                  </a:lnTo>
                  <a:lnTo>
                    <a:pt x="2808098" y="2778031"/>
                  </a:lnTo>
                  <a:lnTo>
                    <a:pt x="2842279" y="2746965"/>
                  </a:lnTo>
                  <a:lnTo>
                    <a:pt x="2873344" y="2712784"/>
                  </a:lnTo>
                  <a:lnTo>
                    <a:pt x="2901053" y="2675730"/>
                  </a:lnTo>
                  <a:lnTo>
                    <a:pt x="2925162" y="2636044"/>
                  </a:lnTo>
                  <a:lnTo>
                    <a:pt x="2945430" y="2593969"/>
                  </a:lnTo>
                  <a:lnTo>
                    <a:pt x="2961616" y="2549746"/>
                  </a:lnTo>
                  <a:lnTo>
                    <a:pt x="2973476" y="2503618"/>
                  </a:lnTo>
                  <a:lnTo>
                    <a:pt x="2980770" y="2455825"/>
                  </a:lnTo>
                  <a:lnTo>
                    <a:pt x="2983255" y="2406611"/>
                  </a:lnTo>
                  <a:lnTo>
                    <a:pt x="2983255" y="481329"/>
                  </a:lnTo>
                  <a:lnTo>
                    <a:pt x="2980770" y="432115"/>
                  </a:lnTo>
                  <a:lnTo>
                    <a:pt x="2973476" y="384323"/>
                  </a:lnTo>
                  <a:lnTo>
                    <a:pt x="2961616" y="338195"/>
                  </a:lnTo>
                  <a:lnTo>
                    <a:pt x="2945430" y="293972"/>
                  </a:lnTo>
                  <a:lnTo>
                    <a:pt x="2925162" y="251897"/>
                  </a:lnTo>
                  <a:lnTo>
                    <a:pt x="2901053" y="212211"/>
                  </a:lnTo>
                  <a:lnTo>
                    <a:pt x="2873344" y="175157"/>
                  </a:lnTo>
                  <a:lnTo>
                    <a:pt x="2842279" y="140976"/>
                  </a:lnTo>
                  <a:lnTo>
                    <a:pt x="2808098" y="109910"/>
                  </a:lnTo>
                  <a:lnTo>
                    <a:pt x="2771043" y="82202"/>
                  </a:lnTo>
                  <a:lnTo>
                    <a:pt x="2731358" y="58092"/>
                  </a:lnTo>
                  <a:lnTo>
                    <a:pt x="2689282" y="37824"/>
                  </a:lnTo>
                  <a:lnTo>
                    <a:pt x="2645060" y="21639"/>
                  </a:lnTo>
                  <a:lnTo>
                    <a:pt x="2598931" y="9778"/>
                  </a:lnTo>
                  <a:lnTo>
                    <a:pt x="2551139" y="2484"/>
                  </a:lnTo>
                  <a:lnTo>
                    <a:pt x="2501925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8">
              <a:extLst>
                <a:ext uri="{FF2B5EF4-FFF2-40B4-BE49-F238E27FC236}">
                  <a16:creationId xmlns:a16="http://schemas.microsoft.com/office/drawing/2014/main" id="{F6BFDDBB-8408-2C59-4B56-861763B569FA}"/>
                </a:ext>
              </a:extLst>
            </p:cNvPr>
            <p:cNvSpPr/>
            <p:nvPr/>
          </p:nvSpPr>
          <p:spPr>
            <a:xfrm>
              <a:off x="5972914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0" y="481329"/>
                  </a:moveTo>
                  <a:lnTo>
                    <a:pt x="2485" y="432115"/>
                  </a:lnTo>
                  <a:lnTo>
                    <a:pt x="9779" y="384323"/>
                  </a:lnTo>
                  <a:lnTo>
                    <a:pt x="21640" y="338195"/>
                  </a:lnTo>
                  <a:lnTo>
                    <a:pt x="37826" y="293972"/>
                  </a:lnTo>
                  <a:lnTo>
                    <a:pt x="58095" y="251897"/>
                  </a:lnTo>
                  <a:lnTo>
                    <a:pt x="82205" y="212211"/>
                  </a:lnTo>
                  <a:lnTo>
                    <a:pt x="109914" y="175157"/>
                  </a:lnTo>
                  <a:lnTo>
                    <a:pt x="140981" y="140976"/>
                  </a:lnTo>
                  <a:lnTo>
                    <a:pt x="175162" y="109910"/>
                  </a:lnTo>
                  <a:lnTo>
                    <a:pt x="212217" y="82202"/>
                  </a:lnTo>
                  <a:lnTo>
                    <a:pt x="251902" y="58092"/>
                  </a:lnTo>
                  <a:lnTo>
                    <a:pt x="293977" y="37824"/>
                  </a:lnTo>
                  <a:lnTo>
                    <a:pt x="338199" y="21639"/>
                  </a:lnTo>
                  <a:lnTo>
                    <a:pt x="384327" y="9778"/>
                  </a:lnTo>
                  <a:lnTo>
                    <a:pt x="432118" y="2484"/>
                  </a:lnTo>
                  <a:lnTo>
                    <a:pt x="481330" y="0"/>
                  </a:lnTo>
                  <a:lnTo>
                    <a:pt x="2501925" y="0"/>
                  </a:lnTo>
                  <a:lnTo>
                    <a:pt x="2551139" y="2484"/>
                  </a:lnTo>
                  <a:lnTo>
                    <a:pt x="2598931" y="9778"/>
                  </a:lnTo>
                  <a:lnTo>
                    <a:pt x="2645060" y="21639"/>
                  </a:lnTo>
                  <a:lnTo>
                    <a:pt x="2689282" y="37824"/>
                  </a:lnTo>
                  <a:lnTo>
                    <a:pt x="2731358" y="58092"/>
                  </a:lnTo>
                  <a:lnTo>
                    <a:pt x="2771043" y="82202"/>
                  </a:lnTo>
                  <a:lnTo>
                    <a:pt x="2808098" y="109910"/>
                  </a:lnTo>
                  <a:lnTo>
                    <a:pt x="2842279" y="140976"/>
                  </a:lnTo>
                  <a:lnTo>
                    <a:pt x="2873344" y="175157"/>
                  </a:lnTo>
                  <a:lnTo>
                    <a:pt x="2901053" y="212211"/>
                  </a:lnTo>
                  <a:lnTo>
                    <a:pt x="2925162" y="251897"/>
                  </a:lnTo>
                  <a:lnTo>
                    <a:pt x="2945430" y="293972"/>
                  </a:lnTo>
                  <a:lnTo>
                    <a:pt x="2961616" y="338195"/>
                  </a:lnTo>
                  <a:lnTo>
                    <a:pt x="2973476" y="384323"/>
                  </a:lnTo>
                  <a:lnTo>
                    <a:pt x="2980770" y="432115"/>
                  </a:lnTo>
                  <a:lnTo>
                    <a:pt x="2983255" y="481329"/>
                  </a:lnTo>
                  <a:lnTo>
                    <a:pt x="2983255" y="2406611"/>
                  </a:lnTo>
                  <a:lnTo>
                    <a:pt x="2980770" y="2455825"/>
                  </a:lnTo>
                  <a:lnTo>
                    <a:pt x="2973476" y="2503618"/>
                  </a:lnTo>
                  <a:lnTo>
                    <a:pt x="2961616" y="2549746"/>
                  </a:lnTo>
                  <a:lnTo>
                    <a:pt x="2945430" y="2593969"/>
                  </a:lnTo>
                  <a:lnTo>
                    <a:pt x="2925162" y="2636044"/>
                  </a:lnTo>
                  <a:lnTo>
                    <a:pt x="2901053" y="2675730"/>
                  </a:lnTo>
                  <a:lnTo>
                    <a:pt x="2873344" y="2712784"/>
                  </a:lnTo>
                  <a:lnTo>
                    <a:pt x="2842279" y="2746965"/>
                  </a:lnTo>
                  <a:lnTo>
                    <a:pt x="2808098" y="2778031"/>
                  </a:lnTo>
                  <a:lnTo>
                    <a:pt x="2771043" y="2805739"/>
                  </a:lnTo>
                  <a:lnTo>
                    <a:pt x="2731358" y="2829849"/>
                  </a:lnTo>
                  <a:lnTo>
                    <a:pt x="2689282" y="2850117"/>
                  </a:lnTo>
                  <a:lnTo>
                    <a:pt x="2645060" y="2866302"/>
                  </a:lnTo>
                  <a:lnTo>
                    <a:pt x="2598931" y="2878163"/>
                  </a:lnTo>
                  <a:lnTo>
                    <a:pt x="2551139" y="2885456"/>
                  </a:lnTo>
                  <a:lnTo>
                    <a:pt x="2501925" y="2887941"/>
                  </a:lnTo>
                  <a:lnTo>
                    <a:pt x="481330" y="2887941"/>
                  </a:lnTo>
                  <a:lnTo>
                    <a:pt x="432118" y="2885456"/>
                  </a:lnTo>
                  <a:lnTo>
                    <a:pt x="384327" y="2878163"/>
                  </a:lnTo>
                  <a:lnTo>
                    <a:pt x="338199" y="2866302"/>
                  </a:lnTo>
                  <a:lnTo>
                    <a:pt x="293977" y="2850117"/>
                  </a:lnTo>
                  <a:lnTo>
                    <a:pt x="251902" y="2829849"/>
                  </a:lnTo>
                  <a:lnTo>
                    <a:pt x="212217" y="2805739"/>
                  </a:lnTo>
                  <a:lnTo>
                    <a:pt x="175162" y="2778031"/>
                  </a:lnTo>
                  <a:lnTo>
                    <a:pt x="140981" y="2746965"/>
                  </a:lnTo>
                  <a:lnTo>
                    <a:pt x="109914" y="2712784"/>
                  </a:lnTo>
                  <a:lnTo>
                    <a:pt x="82205" y="2675730"/>
                  </a:lnTo>
                  <a:lnTo>
                    <a:pt x="58095" y="2636044"/>
                  </a:lnTo>
                  <a:lnTo>
                    <a:pt x="37826" y="2593969"/>
                  </a:lnTo>
                  <a:lnTo>
                    <a:pt x="21640" y="2549746"/>
                  </a:lnTo>
                  <a:lnTo>
                    <a:pt x="9779" y="2503618"/>
                  </a:lnTo>
                  <a:lnTo>
                    <a:pt x="2485" y="2455825"/>
                  </a:lnTo>
                  <a:lnTo>
                    <a:pt x="0" y="2406611"/>
                  </a:lnTo>
                  <a:lnTo>
                    <a:pt x="0" y="48132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29">
            <a:extLst>
              <a:ext uri="{FF2B5EF4-FFF2-40B4-BE49-F238E27FC236}">
                <a16:creationId xmlns:a16="http://schemas.microsoft.com/office/drawing/2014/main" id="{690558B3-4DA2-46CA-F961-1162E6A391F3}"/>
              </a:ext>
            </a:extLst>
          </p:cNvPr>
          <p:cNvSpPr txBox="1"/>
          <p:nvPr/>
        </p:nvSpPr>
        <p:spPr>
          <a:xfrm>
            <a:off x="1867313" y="2499258"/>
            <a:ext cx="249936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lang="fr-FR" sz="2000" b="1" spc="-229" dirty="0" err="1">
                <a:solidFill>
                  <a:srgbClr val="6F2F9F"/>
                </a:solidFill>
                <a:latin typeface="Arial"/>
                <a:cs typeface="Arial"/>
              </a:rPr>
              <a:t>sibles</a:t>
            </a:r>
            <a:r>
              <a:rPr lang="fr-FR" sz="2000" b="1" spc="-22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6F2F9F"/>
                </a:solidFill>
                <a:latin typeface="Arial"/>
                <a:cs typeface="Arial"/>
              </a:rPr>
              <a:t>poursuivre</a:t>
            </a:r>
            <a:r>
              <a:rPr sz="2000" b="1" spc="-1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37" name="object 30">
            <a:extLst>
              <a:ext uri="{FF2B5EF4-FFF2-40B4-BE49-F238E27FC236}">
                <a16:creationId xmlns:a16="http://schemas.microsoft.com/office/drawing/2014/main" id="{7F10F3D3-B285-C290-4DFD-DF7B52843B9F}"/>
              </a:ext>
            </a:extLst>
          </p:cNvPr>
          <p:cNvGrpSpPr/>
          <p:nvPr/>
        </p:nvGrpSpPr>
        <p:grpSpPr>
          <a:xfrm>
            <a:off x="1736689" y="3246916"/>
            <a:ext cx="2745740" cy="1771014"/>
            <a:chOff x="6083345" y="3119554"/>
            <a:chExt cx="2745740" cy="1771014"/>
          </a:xfrm>
        </p:grpSpPr>
        <p:sp>
          <p:nvSpPr>
            <p:cNvPr id="38" name="object 31">
              <a:extLst>
                <a:ext uri="{FF2B5EF4-FFF2-40B4-BE49-F238E27FC236}">
                  <a16:creationId xmlns:a16="http://schemas.microsoft.com/office/drawing/2014/main" id="{2A631D0A-826B-F7ED-9878-24D75F58BAC7}"/>
                </a:ext>
              </a:extLst>
            </p:cNvPr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2439695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2439695" y="1757781"/>
                  </a:lnTo>
                  <a:lnTo>
                    <a:pt x="2487215" y="1753947"/>
                  </a:lnTo>
                  <a:lnTo>
                    <a:pt x="2532294" y="1742845"/>
                  </a:lnTo>
                  <a:lnTo>
                    <a:pt x="2574328" y="1725080"/>
                  </a:lnTo>
                  <a:lnTo>
                    <a:pt x="2612715" y="1701255"/>
                  </a:lnTo>
                  <a:lnTo>
                    <a:pt x="2646851" y="1671972"/>
                  </a:lnTo>
                  <a:lnTo>
                    <a:pt x="2676133" y="1637835"/>
                  </a:lnTo>
                  <a:lnTo>
                    <a:pt x="2699958" y="1599446"/>
                  </a:lnTo>
                  <a:lnTo>
                    <a:pt x="2717723" y="1557410"/>
                  </a:lnTo>
                  <a:lnTo>
                    <a:pt x="2728824" y="1512328"/>
                  </a:lnTo>
                  <a:lnTo>
                    <a:pt x="2732659" y="1464805"/>
                  </a:lnTo>
                  <a:lnTo>
                    <a:pt x="2732659" y="292963"/>
                  </a:lnTo>
                  <a:lnTo>
                    <a:pt x="2728824" y="245443"/>
                  </a:lnTo>
                  <a:lnTo>
                    <a:pt x="2717723" y="200364"/>
                  </a:lnTo>
                  <a:lnTo>
                    <a:pt x="2699958" y="158330"/>
                  </a:lnTo>
                  <a:lnTo>
                    <a:pt x="2676133" y="119943"/>
                  </a:lnTo>
                  <a:lnTo>
                    <a:pt x="2646851" y="85807"/>
                  </a:lnTo>
                  <a:lnTo>
                    <a:pt x="2612715" y="56525"/>
                  </a:lnTo>
                  <a:lnTo>
                    <a:pt x="2574328" y="32700"/>
                  </a:lnTo>
                  <a:lnTo>
                    <a:pt x="2532294" y="14935"/>
                  </a:lnTo>
                  <a:lnTo>
                    <a:pt x="2487215" y="3834"/>
                  </a:lnTo>
                  <a:lnTo>
                    <a:pt x="243969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2">
              <a:extLst>
                <a:ext uri="{FF2B5EF4-FFF2-40B4-BE49-F238E27FC236}">
                  <a16:creationId xmlns:a16="http://schemas.microsoft.com/office/drawing/2014/main" id="{65E5E839-EB03-5B52-AD87-ED53DC368625}"/>
                </a:ext>
              </a:extLst>
            </p:cNvPr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2439695" y="0"/>
                  </a:lnTo>
                  <a:lnTo>
                    <a:pt x="2487215" y="3834"/>
                  </a:lnTo>
                  <a:lnTo>
                    <a:pt x="2532294" y="14935"/>
                  </a:lnTo>
                  <a:lnTo>
                    <a:pt x="2574328" y="32700"/>
                  </a:lnTo>
                  <a:lnTo>
                    <a:pt x="2612715" y="56525"/>
                  </a:lnTo>
                  <a:lnTo>
                    <a:pt x="2646851" y="85807"/>
                  </a:lnTo>
                  <a:lnTo>
                    <a:pt x="2676133" y="119943"/>
                  </a:lnTo>
                  <a:lnTo>
                    <a:pt x="2699958" y="158330"/>
                  </a:lnTo>
                  <a:lnTo>
                    <a:pt x="2717723" y="200364"/>
                  </a:lnTo>
                  <a:lnTo>
                    <a:pt x="2728824" y="245443"/>
                  </a:lnTo>
                  <a:lnTo>
                    <a:pt x="2732659" y="292963"/>
                  </a:lnTo>
                  <a:lnTo>
                    <a:pt x="2732659" y="1464805"/>
                  </a:lnTo>
                  <a:lnTo>
                    <a:pt x="2728824" y="1512328"/>
                  </a:lnTo>
                  <a:lnTo>
                    <a:pt x="2717723" y="1557410"/>
                  </a:lnTo>
                  <a:lnTo>
                    <a:pt x="2699958" y="1599446"/>
                  </a:lnTo>
                  <a:lnTo>
                    <a:pt x="2676133" y="1637835"/>
                  </a:lnTo>
                  <a:lnTo>
                    <a:pt x="2646851" y="1671972"/>
                  </a:lnTo>
                  <a:lnTo>
                    <a:pt x="2612715" y="1701255"/>
                  </a:lnTo>
                  <a:lnTo>
                    <a:pt x="2574328" y="1725080"/>
                  </a:lnTo>
                  <a:lnTo>
                    <a:pt x="2532294" y="1742845"/>
                  </a:lnTo>
                  <a:lnTo>
                    <a:pt x="2487215" y="1753947"/>
                  </a:lnTo>
                  <a:lnTo>
                    <a:pt x="2439695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33">
            <a:extLst>
              <a:ext uri="{FF2B5EF4-FFF2-40B4-BE49-F238E27FC236}">
                <a16:creationId xmlns:a16="http://schemas.microsoft.com/office/drawing/2014/main" id="{AD620C16-80B7-49EE-584D-CDC469AE0F8B}"/>
              </a:ext>
            </a:extLst>
          </p:cNvPr>
          <p:cNvSpPr txBox="1"/>
          <p:nvPr/>
        </p:nvSpPr>
        <p:spPr>
          <a:xfrm>
            <a:off x="1906979" y="3375741"/>
            <a:ext cx="148971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E.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1,33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0,75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1" name="object 19">
            <a:extLst>
              <a:ext uri="{FF2B5EF4-FFF2-40B4-BE49-F238E27FC236}">
                <a16:creationId xmlns:a16="http://schemas.microsoft.com/office/drawing/2014/main" id="{6F347845-9C61-407B-8D17-A7F37E9740D6}"/>
              </a:ext>
            </a:extLst>
          </p:cNvPr>
          <p:cNvGrpSpPr/>
          <p:nvPr/>
        </p:nvGrpSpPr>
        <p:grpSpPr>
          <a:xfrm>
            <a:off x="5016500" y="5029200"/>
            <a:ext cx="1716023" cy="555307"/>
            <a:chOff x="1159764" y="5219700"/>
            <a:chExt cx="1716023" cy="533399"/>
          </a:xfrm>
        </p:grpSpPr>
        <p:pic>
          <p:nvPicPr>
            <p:cNvPr id="44" name="object 22">
              <a:extLst>
                <a:ext uri="{FF2B5EF4-FFF2-40B4-BE49-F238E27FC236}">
                  <a16:creationId xmlns:a16="http://schemas.microsoft.com/office/drawing/2014/main" id="{27F34278-3E04-D215-E609-0B1F031CE451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6528" y="5259324"/>
              <a:ext cx="1699259" cy="393191"/>
            </a:xfrm>
            <a:prstGeom prst="rect">
              <a:avLst/>
            </a:prstGeom>
          </p:spPr>
        </p:pic>
        <p:pic>
          <p:nvPicPr>
            <p:cNvPr id="45" name="object 23">
              <a:extLst>
                <a:ext uri="{FF2B5EF4-FFF2-40B4-BE49-F238E27FC236}">
                  <a16:creationId xmlns:a16="http://schemas.microsoft.com/office/drawing/2014/main" id="{D244E9AD-5B89-827D-212E-AC8F20C1D7C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59764" y="5219700"/>
              <a:ext cx="851915" cy="533399"/>
            </a:xfrm>
            <a:prstGeom prst="rect">
              <a:avLst/>
            </a:prstGeom>
          </p:spPr>
        </p:pic>
        <p:sp>
          <p:nvSpPr>
            <p:cNvPr id="46" name="object 24">
              <a:extLst>
                <a:ext uri="{FF2B5EF4-FFF2-40B4-BE49-F238E27FC236}">
                  <a16:creationId xmlns:a16="http://schemas.microsoft.com/office/drawing/2014/main" id="{0793FC6E-3AD6-948E-AC26-CA077A282B91}"/>
                </a:ext>
              </a:extLst>
            </p:cNvPr>
            <p:cNvSpPr/>
            <p:nvPr/>
          </p:nvSpPr>
          <p:spPr>
            <a:xfrm>
              <a:off x="1202258" y="5285448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0">
            <a:extLst>
              <a:ext uri="{FF2B5EF4-FFF2-40B4-BE49-F238E27FC236}">
                <a16:creationId xmlns:a16="http://schemas.microsoft.com/office/drawing/2014/main" id="{5919886F-E9ED-6B4E-C530-2FA2F85524D6}"/>
              </a:ext>
            </a:extLst>
          </p:cNvPr>
          <p:cNvSpPr txBox="1"/>
          <p:nvPr/>
        </p:nvSpPr>
        <p:spPr>
          <a:xfrm>
            <a:off x="5151757" y="5124780"/>
            <a:ext cx="527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Exclus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8" name="object 19">
            <a:extLst>
              <a:ext uri="{FF2B5EF4-FFF2-40B4-BE49-F238E27FC236}">
                <a16:creationId xmlns:a16="http://schemas.microsoft.com/office/drawing/2014/main" id="{DF8E4265-7A4C-E00A-2E12-16CCCD3AB567}"/>
              </a:ext>
            </a:extLst>
          </p:cNvPr>
          <p:cNvGrpSpPr/>
          <p:nvPr/>
        </p:nvGrpSpPr>
        <p:grpSpPr>
          <a:xfrm>
            <a:off x="4953000" y="2095251"/>
            <a:ext cx="2682101" cy="555307"/>
            <a:chOff x="1159764" y="5219700"/>
            <a:chExt cx="1716023" cy="533399"/>
          </a:xfrm>
        </p:grpSpPr>
        <p:pic>
          <p:nvPicPr>
            <p:cNvPr id="49" name="object 22">
              <a:extLst>
                <a:ext uri="{FF2B5EF4-FFF2-40B4-BE49-F238E27FC236}">
                  <a16:creationId xmlns:a16="http://schemas.microsoft.com/office/drawing/2014/main" id="{42E55298-F936-3FF9-A44F-54BB45A5B00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6528" y="5259324"/>
              <a:ext cx="1699259" cy="393191"/>
            </a:xfrm>
            <a:prstGeom prst="rect">
              <a:avLst/>
            </a:prstGeom>
          </p:spPr>
        </p:pic>
        <p:pic>
          <p:nvPicPr>
            <p:cNvPr id="50" name="object 23">
              <a:extLst>
                <a:ext uri="{FF2B5EF4-FFF2-40B4-BE49-F238E27FC236}">
                  <a16:creationId xmlns:a16="http://schemas.microsoft.com/office/drawing/2014/main" id="{CF8C6288-991A-A153-F822-CBE59A4E395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59764" y="5219700"/>
              <a:ext cx="851915" cy="533399"/>
            </a:xfrm>
            <a:prstGeom prst="rect">
              <a:avLst/>
            </a:prstGeom>
          </p:spPr>
        </p:pic>
        <p:sp>
          <p:nvSpPr>
            <p:cNvPr id="51" name="object 24">
              <a:extLst>
                <a:ext uri="{FF2B5EF4-FFF2-40B4-BE49-F238E27FC236}">
                  <a16:creationId xmlns:a16="http://schemas.microsoft.com/office/drawing/2014/main" id="{8816734F-37A9-BD4C-7A9D-144EF30E94AE}"/>
                </a:ext>
              </a:extLst>
            </p:cNvPr>
            <p:cNvSpPr/>
            <p:nvPr/>
          </p:nvSpPr>
          <p:spPr>
            <a:xfrm>
              <a:off x="1202258" y="5285448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40">
            <a:extLst>
              <a:ext uri="{FF2B5EF4-FFF2-40B4-BE49-F238E27FC236}">
                <a16:creationId xmlns:a16="http://schemas.microsoft.com/office/drawing/2014/main" id="{D8F50517-7DA9-C914-01F3-DC3D3DF4F2C2}"/>
              </a:ext>
            </a:extLst>
          </p:cNvPr>
          <p:cNvSpPr txBox="1"/>
          <p:nvPr/>
        </p:nvSpPr>
        <p:spPr>
          <a:xfrm>
            <a:off x="5060824" y="2179746"/>
            <a:ext cx="2479039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spc="-10" dirty="0">
                <a:latin typeface="Calibri"/>
                <a:cs typeface="Calibri"/>
              </a:rPr>
              <a:t>Admis à poursuivre aux oraux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3" name="object 3">
            <a:extLst>
              <a:ext uri="{FF2B5EF4-FFF2-40B4-BE49-F238E27FC236}">
                <a16:creationId xmlns:a16="http://schemas.microsoft.com/office/drawing/2014/main" id="{DEE2C14A-63D8-1C1F-D518-FA65339A24F6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47" y="414997"/>
            <a:ext cx="11663045" cy="59436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054"/>
              </a:lnSpc>
            </a:pPr>
            <a:r>
              <a:rPr sz="3600" dirty="0">
                <a:latin typeface="Calibri"/>
                <a:cs typeface="Calibri"/>
              </a:rPr>
              <a:t>Cadre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légal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8021" y="1646937"/>
            <a:ext cx="11440160" cy="3509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100"/>
              </a:spcBef>
              <a:buClr>
                <a:srgbClr val="CE4FFF"/>
              </a:buClr>
              <a:buFont typeface="Wingdings"/>
              <a:buChar char=""/>
              <a:tabLst>
                <a:tab pos="621665" algn="l"/>
              </a:tabLst>
            </a:pPr>
            <a:r>
              <a:rPr sz="1500" dirty="0">
                <a:latin typeface="Arial MT"/>
                <a:cs typeface="Arial MT"/>
              </a:rPr>
              <a:t>Arrêté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4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novembre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2019</a:t>
            </a:r>
            <a:r>
              <a:rPr sz="1500" spc="-3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relatif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à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l'accès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aux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formations</a:t>
            </a:r>
            <a:r>
              <a:rPr sz="1500" spc="-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médecine,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pharmacie,</a:t>
            </a:r>
            <a:r>
              <a:rPr sz="1500" spc="-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d'odontologie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et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maïeutique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Clr>
                <a:srgbClr val="CE4FFF"/>
              </a:buClr>
              <a:buFont typeface="Wingdings"/>
              <a:buChar char=""/>
            </a:pPr>
            <a:endParaRPr sz="1500">
              <a:latin typeface="Arial MT"/>
              <a:cs typeface="Arial MT"/>
            </a:endParaRPr>
          </a:p>
          <a:p>
            <a:pPr marL="621665" indent="-608965">
              <a:lnSpc>
                <a:spcPct val="100000"/>
              </a:lnSpc>
              <a:buClr>
                <a:srgbClr val="CE4FFF"/>
              </a:buClr>
              <a:buFont typeface="Wingdings"/>
              <a:buChar char=""/>
              <a:tabLst>
                <a:tab pos="621665" algn="l"/>
              </a:tabLst>
            </a:pPr>
            <a:r>
              <a:rPr sz="1500" dirty="0">
                <a:latin typeface="Arial MT"/>
                <a:cs typeface="Arial MT"/>
              </a:rPr>
              <a:t>Arrêté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22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octobre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2021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relatif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à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l'accès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aux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formations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médecine,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pharmacie,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d'odontologie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et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maïeutique</a:t>
            </a:r>
            <a:endParaRPr sz="1500">
              <a:latin typeface="Arial MT"/>
              <a:cs typeface="Arial MT"/>
            </a:endParaRPr>
          </a:p>
          <a:p>
            <a:pPr marL="622300" marR="5080" indent="-609600">
              <a:lnSpc>
                <a:spcPct val="140000"/>
              </a:lnSpc>
              <a:spcBef>
                <a:spcPts val="1595"/>
              </a:spcBef>
              <a:buClr>
                <a:srgbClr val="CE4FFF"/>
              </a:buClr>
              <a:buFont typeface="Wingdings"/>
              <a:buChar char=""/>
              <a:tabLst>
                <a:tab pos="622300" algn="l"/>
              </a:tabLst>
            </a:pPr>
            <a:r>
              <a:rPr sz="1500" dirty="0">
                <a:latin typeface="Arial MT"/>
                <a:cs typeface="Arial MT"/>
              </a:rPr>
              <a:t>Arrêté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29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juin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2023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modifiant</a:t>
            </a:r>
            <a:r>
              <a:rPr sz="1500" spc="20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l'arrêté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4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novembre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2019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relatif</a:t>
            </a:r>
            <a:r>
              <a:rPr sz="1500" spc="20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à</a:t>
            </a:r>
            <a:r>
              <a:rPr sz="1500" spc="20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l'accès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aux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formations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médecine,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21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pharmacie, </a:t>
            </a:r>
            <a:r>
              <a:rPr sz="1500" dirty="0">
                <a:latin typeface="Arial MT"/>
                <a:cs typeface="Arial MT"/>
              </a:rPr>
              <a:t>d'odontologie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et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maïeutique</a:t>
            </a:r>
            <a:endParaRPr sz="1500">
              <a:latin typeface="Arial MT"/>
              <a:cs typeface="Arial MT"/>
            </a:endParaRPr>
          </a:p>
          <a:p>
            <a:pPr marL="622300" marR="5080" indent="-609600">
              <a:lnSpc>
                <a:spcPct val="140000"/>
              </a:lnSpc>
              <a:spcBef>
                <a:spcPts val="1610"/>
              </a:spcBef>
              <a:buClr>
                <a:srgbClr val="CE4FFF"/>
              </a:buClr>
              <a:buFont typeface="Wingdings"/>
              <a:buChar char=""/>
              <a:tabLst>
                <a:tab pos="622300" algn="l"/>
              </a:tabLst>
            </a:pPr>
            <a:r>
              <a:rPr sz="1500" dirty="0">
                <a:latin typeface="Arial MT"/>
                <a:cs typeface="Arial MT"/>
              </a:rPr>
              <a:t>Arrêté</a:t>
            </a:r>
            <a:r>
              <a:rPr sz="1500" spc="1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5</a:t>
            </a:r>
            <a:r>
              <a:rPr sz="1500" spc="1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juillet</a:t>
            </a:r>
            <a:r>
              <a:rPr sz="1500" spc="1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2024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modifiant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l'arrêté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4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novembre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2019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relatif</a:t>
            </a:r>
            <a:r>
              <a:rPr sz="1500" spc="1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à</a:t>
            </a:r>
            <a:r>
              <a:rPr sz="1500" spc="19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l'accès</a:t>
            </a:r>
            <a:r>
              <a:rPr sz="1500" spc="1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aux</a:t>
            </a:r>
            <a:r>
              <a:rPr sz="1500" spc="1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formations</a:t>
            </a:r>
            <a:r>
              <a:rPr sz="1500" spc="1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médecine,</a:t>
            </a:r>
            <a:r>
              <a:rPr sz="1500" spc="1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2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pharmacie, </a:t>
            </a:r>
            <a:r>
              <a:rPr sz="1500" dirty="0">
                <a:latin typeface="Arial MT"/>
                <a:cs typeface="Arial MT"/>
              </a:rPr>
              <a:t>d'odontologie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et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maïeutique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Clr>
                <a:srgbClr val="CE4FFF"/>
              </a:buClr>
              <a:buFont typeface="Wingdings"/>
              <a:buChar char=""/>
            </a:pPr>
            <a:endParaRPr sz="1500">
              <a:latin typeface="Arial MT"/>
              <a:cs typeface="Arial MT"/>
            </a:endParaRPr>
          </a:p>
          <a:p>
            <a:pPr marL="621665" indent="-608965">
              <a:lnSpc>
                <a:spcPct val="100000"/>
              </a:lnSpc>
              <a:buClr>
                <a:srgbClr val="CE4FFF"/>
              </a:buClr>
              <a:buFont typeface="Wingdings"/>
              <a:buChar char=""/>
              <a:tabLst>
                <a:tab pos="621665" algn="l"/>
              </a:tabLst>
            </a:pPr>
            <a:r>
              <a:rPr sz="1500" dirty="0">
                <a:latin typeface="Arial MT"/>
                <a:cs typeface="Arial MT"/>
              </a:rPr>
              <a:t>MCCC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votées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spc="-20" dirty="0">
                <a:latin typeface="Arial MT"/>
                <a:cs typeface="Arial MT"/>
              </a:rPr>
              <a:t>CFVU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Clr>
                <a:srgbClr val="CE4FFF"/>
              </a:buClr>
              <a:buFont typeface="Wingdings"/>
              <a:buChar char=""/>
            </a:pPr>
            <a:endParaRPr sz="1500">
              <a:latin typeface="Arial MT"/>
              <a:cs typeface="Arial MT"/>
            </a:endParaRPr>
          </a:p>
          <a:p>
            <a:pPr marL="621665" indent="-608965">
              <a:lnSpc>
                <a:spcPct val="100000"/>
              </a:lnSpc>
              <a:buClr>
                <a:srgbClr val="CE4FFF"/>
              </a:buClr>
              <a:buFont typeface="Wingdings"/>
              <a:buChar char=""/>
              <a:tabLst>
                <a:tab pos="621665" algn="l"/>
              </a:tabLst>
            </a:pPr>
            <a:r>
              <a:rPr sz="1500" dirty="0">
                <a:latin typeface="Arial MT"/>
                <a:cs typeface="Arial MT"/>
              </a:rPr>
              <a:t>Public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concerné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: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étudiants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L.AS1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L.AS2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L.AS3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Master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1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Master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/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UBO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et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25" dirty="0">
                <a:latin typeface="Arial MT"/>
                <a:cs typeface="Arial MT"/>
              </a:rPr>
              <a:t>UBS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70411" y="623925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D226A-1B49-9D8E-8E6E-7F1A94C5D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object 11">
            <a:extLst>
              <a:ext uri="{FF2B5EF4-FFF2-40B4-BE49-F238E27FC236}">
                <a16:creationId xmlns:a16="http://schemas.microsoft.com/office/drawing/2014/main" id="{70DD0890-2863-DB36-0362-70D4ED270899}"/>
              </a:ext>
            </a:extLst>
          </p:cNvPr>
          <p:cNvGrpSpPr/>
          <p:nvPr/>
        </p:nvGrpSpPr>
        <p:grpSpPr>
          <a:xfrm>
            <a:off x="8458200" y="2347297"/>
            <a:ext cx="3045391" cy="3008240"/>
            <a:chOff x="3312860" y="2296426"/>
            <a:chExt cx="2491740" cy="2900680"/>
          </a:xfrm>
        </p:grpSpPr>
        <p:sp>
          <p:nvSpPr>
            <p:cNvPr id="91" name="object 12">
              <a:extLst>
                <a:ext uri="{FF2B5EF4-FFF2-40B4-BE49-F238E27FC236}">
                  <a16:creationId xmlns:a16="http://schemas.microsoft.com/office/drawing/2014/main" id="{3D9A6A80-5F00-AAA4-179D-C616111B7012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2065540" y="0"/>
                  </a:moveTo>
                  <a:lnTo>
                    <a:pt x="413118" y="0"/>
                  </a:lnTo>
                  <a:lnTo>
                    <a:pt x="364940" y="2779"/>
                  </a:lnTo>
                  <a:lnTo>
                    <a:pt x="318395" y="10910"/>
                  </a:lnTo>
                  <a:lnTo>
                    <a:pt x="273791" y="24084"/>
                  </a:lnTo>
                  <a:lnTo>
                    <a:pt x="231440" y="41990"/>
                  </a:lnTo>
                  <a:lnTo>
                    <a:pt x="191651" y="64318"/>
                  </a:lnTo>
                  <a:lnTo>
                    <a:pt x="154735" y="90758"/>
                  </a:lnTo>
                  <a:lnTo>
                    <a:pt x="121000" y="121000"/>
                  </a:lnTo>
                  <a:lnTo>
                    <a:pt x="90758" y="154735"/>
                  </a:lnTo>
                  <a:lnTo>
                    <a:pt x="64318" y="191651"/>
                  </a:lnTo>
                  <a:lnTo>
                    <a:pt x="41990" y="231440"/>
                  </a:lnTo>
                  <a:lnTo>
                    <a:pt x="24084" y="273791"/>
                  </a:lnTo>
                  <a:lnTo>
                    <a:pt x="10910" y="318395"/>
                  </a:lnTo>
                  <a:lnTo>
                    <a:pt x="2779" y="364940"/>
                  </a:lnTo>
                  <a:lnTo>
                    <a:pt x="0" y="413118"/>
                  </a:lnTo>
                  <a:lnTo>
                    <a:pt x="0" y="2474836"/>
                  </a:lnTo>
                  <a:lnTo>
                    <a:pt x="2779" y="2523013"/>
                  </a:lnTo>
                  <a:lnTo>
                    <a:pt x="10910" y="2569559"/>
                  </a:lnTo>
                  <a:lnTo>
                    <a:pt x="24084" y="2614162"/>
                  </a:lnTo>
                  <a:lnTo>
                    <a:pt x="41990" y="2656513"/>
                  </a:lnTo>
                  <a:lnTo>
                    <a:pt x="64318" y="2696302"/>
                  </a:lnTo>
                  <a:lnTo>
                    <a:pt x="90758" y="2733219"/>
                  </a:lnTo>
                  <a:lnTo>
                    <a:pt x="121000" y="2766953"/>
                  </a:lnTo>
                  <a:lnTo>
                    <a:pt x="154735" y="2797196"/>
                  </a:lnTo>
                  <a:lnTo>
                    <a:pt x="191651" y="2823636"/>
                  </a:lnTo>
                  <a:lnTo>
                    <a:pt x="231440" y="2845964"/>
                  </a:lnTo>
                  <a:lnTo>
                    <a:pt x="273791" y="2863869"/>
                  </a:lnTo>
                  <a:lnTo>
                    <a:pt x="318395" y="2877043"/>
                  </a:lnTo>
                  <a:lnTo>
                    <a:pt x="364940" y="2885175"/>
                  </a:lnTo>
                  <a:lnTo>
                    <a:pt x="413118" y="2887954"/>
                  </a:lnTo>
                  <a:lnTo>
                    <a:pt x="2065540" y="2887954"/>
                  </a:lnTo>
                  <a:lnTo>
                    <a:pt x="2113718" y="2885175"/>
                  </a:lnTo>
                  <a:lnTo>
                    <a:pt x="2160263" y="2877043"/>
                  </a:lnTo>
                  <a:lnTo>
                    <a:pt x="2204865" y="2863869"/>
                  </a:lnTo>
                  <a:lnTo>
                    <a:pt x="2247215" y="2845964"/>
                  </a:lnTo>
                  <a:lnTo>
                    <a:pt x="2287003" y="2823636"/>
                  </a:lnTo>
                  <a:lnTo>
                    <a:pt x="2323918" y="2797196"/>
                  </a:lnTo>
                  <a:lnTo>
                    <a:pt x="2357651" y="2766953"/>
                  </a:lnTo>
                  <a:lnTo>
                    <a:pt x="2387892" y="2733219"/>
                  </a:lnTo>
                  <a:lnTo>
                    <a:pt x="2414331" y="2696302"/>
                  </a:lnTo>
                  <a:lnTo>
                    <a:pt x="2436658" y="2656513"/>
                  </a:lnTo>
                  <a:lnTo>
                    <a:pt x="2454563" y="2614162"/>
                  </a:lnTo>
                  <a:lnTo>
                    <a:pt x="2467736" y="2569559"/>
                  </a:lnTo>
                  <a:lnTo>
                    <a:pt x="2475867" y="2523013"/>
                  </a:lnTo>
                  <a:lnTo>
                    <a:pt x="2478646" y="2474836"/>
                  </a:lnTo>
                  <a:lnTo>
                    <a:pt x="2478646" y="413118"/>
                  </a:lnTo>
                  <a:lnTo>
                    <a:pt x="2475867" y="364940"/>
                  </a:lnTo>
                  <a:lnTo>
                    <a:pt x="2467736" y="318395"/>
                  </a:lnTo>
                  <a:lnTo>
                    <a:pt x="2454563" y="273791"/>
                  </a:lnTo>
                  <a:lnTo>
                    <a:pt x="2436658" y="231440"/>
                  </a:lnTo>
                  <a:lnTo>
                    <a:pt x="2414331" y="191651"/>
                  </a:lnTo>
                  <a:lnTo>
                    <a:pt x="2387892" y="154735"/>
                  </a:lnTo>
                  <a:lnTo>
                    <a:pt x="2357651" y="121000"/>
                  </a:lnTo>
                  <a:lnTo>
                    <a:pt x="2323918" y="90758"/>
                  </a:lnTo>
                  <a:lnTo>
                    <a:pt x="2287003" y="64318"/>
                  </a:lnTo>
                  <a:lnTo>
                    <a:pt x="2247215" y="41990"/>
                  </a:lnTo>
                  <a:lnTo>
                    <a:pt x="2204865" y="24084"/>
                  </a:lnTo>
                  <a:lnTo>
                    <a:pt x="2160263" y="10910"/>
                  </a:lnTo>
                  <a:lnTo>
                    <a:pt x="2113718" y="2779"/>
                  </a:lnTo>
                  <a:lnTo>
                    <a:pt x="206554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13">
              <a:extLst>
                <a:ext uri="{FF2B5EF4-FFF2-40B4-BE49-F238E27FC236}">
                  <a16:creationId xmlns:a16="http://schemas.microsoft.com/office/drawing/2014/main" id="{01864C4E-0923-0CEB-C6A5-22FC2E3DE900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0" y="413118"/>
                  </a:moveTo>
                  <a:lnTo>
                    <a:pt x="2779" y="364940"/>
                  </a:lnTo>
                  <a:lnTo>
                    <a:pt x="10910" y="318395"/>
                  </a:lnTo>
                  <a:lnTo>
                    <a:pt x="24084" y="273791"/>
                  </a:lnTo>
                  <a:lnTo>
                    <a:pt x="41990" y="231440"/>
                  </a:lnTo>
                  <a:lnTo>
                    <a:pt x="64318" y="191651"/>
                  </a:lnTo>
                  <a:lnTo>
                    <a:pt x="90758" y="154735"/>
                  </a:lnTo>
                  <a:lnTo>
                    <a:pt x="121000" y="121000"/>
                  </a:lnTo>
                  <a:lnTo>
                    <a:pt x="154735" y="90758"/>
                  </a:lnTo>
                  <a:lnTo>
                    <a:pt x="191651" y="64318"/>
                  </a:lnTo>
                  <a:lnTo>
                    <a:pt x="231440" y="41990"/>
                  </a:lnTo>
                  <a:lnTo>
                    <a:pt x="273791" y="24084"/>
                  </a:lnTo>
                  <a:lnTo>
                    <a:pt x="318395" y="10910"/>
                  </a:lnTo>
                  <a:lnTo>
                    <a:pt x="364940" y="2779"/>
                  </a:lnTo>
                  <a:lnTo>
                    <a:pt x="413118" y="0"/>
                  </a:lnTo>
                  <a:lnTo>
                    <a:pt x="2065540" y="0"/>
                  </a:lnTo>
                  <a:lnTo>
                    <a:pt x="2113718" y="2779"/>
                  </a:lnTo>
                  <a:lnTo>
                    <a:pt x="2160263" y="10910"/>
                  </a:lnTo>
                  <a:lnTo>
                    <a:pt x="2204865" y="24084"/>
                  </a:lnTo>
                  <a:lnTo>
                    <a:pt x="2247215" y="41990"/>
                  </a:lnTo>
                  <a:lnTo>
                    <a:pt x="2287003" y="64318"/>
                  </a:lnTo>
                  <a:lnTo>
                    <a:pt x="2323918" y="90758"/>
                  </a:lnTo>
                  <a:lnTo>
                    <a:pt x="2357651" y="121000"/>
                  </a:lnTo>
                  <a:lnTo>
                    <a:pt x="2387892" y="154735"/>
                  </a:lnTo>
                  <a:lnTo>
                    <a:pt x="2414331" y="191651"/>
                  </a:lnTo>
                  <a:lnTo>
                    <a:pt x="2436658" y="231440"/>
                  </a:lnTo>
                  <a:lnTo>
                    <a:pt x="2454563" y="273791"/>
                  </a:lnTo>
                  <a:lnTo>
                    <a:pt x="2467736" y="318395"/>
                  </a:lnTo>
                  <a:lnTo>
                    <a:pt x="2475867" y="364940"/>
                  </a:lnTo>
                  <a:lnTo>
                    <a:pt x="2478646" y="413118"/>
                  </a:lnTo>
                  <a:lnTo>
                    <a:pt x="2478646" y="2474836"/>
                  </a:lnTo>
                  <a:lnTo>
                    <a:pt x="2475867" y="2523013"/>
                  </a:lnTo>
                  <a:lnTo>
                    <a:pt x="2467736" y="2569559"/>
                  </a:lnTo>
                  <a:lnTo>
                    <a:pt x="2454563" y="2614162"/>
                  </a:lnTo>
                  <a:lnTo>
                    <a:pt x="2436658" y="2656513"/>
                  </a:lnTo>
                  <a:lnTo>
                    <a:pt x="2414331" y="2696302"/>
                  </a:lnTo>
                  <a:lnTo>
                    <a:pt x="2387892" y="2733219"/>
                  </a:lnTo>
                  <a:lnTo>
                    <a:pt x="2357651" y="2766953"/>
                  </a:lnTo>
                  <a:lnTo>
                    <a:pt x="2323918" y="2797196"/>
                  </a:lnTo>
                  <a:lnTo>
                    <a:pt x="2287003" y="2823636"/>
                  </a:lnTo>
                  <a:lnTo>
                    <a:pt x="2247215" y="2845964"/>
                  </a:lnTo>
                  <a:lnTo>
                    <a:pt x="2204865" y="2863869"/>
                  </a:lnTo>
                  <a:lnTo>
                    <a:pt x="2160263" y="2877043"/>
                  </a:lnTo>
                  <a:lnTo>
                    <a:pt x="2113718" y="2885175"/>
                  </a:lnTo>
                  <a:lnTo>
                    <a:pt x="2065540" y="2887954"/>
                  </a:lnTo>
                  <a:lnTo>
                    <a:pt x="413118" y="2887954"/>
                  </a:lnTo>
                  <a:lnTo>
                    <a:pt x="364940" y="2885175"/>
                  </a:lnTo>
                  <a:lnTo>
                    <a:pt x="318395" y="2877043"/>
                  </a:lnTo>
                  <a:lnTo>
                    <a:pt x="273791" y="2863869"/>
                  </a:lnTo>
                  <a:lnTo>
                    <a:pt x="231440" y="2845964"/>
                  </a:lnTo>
                  <a:lnTo>
                    <a:pt x="191651" y="2823636"/>
                  </a:lnTo>
                  <a:lnTo>
                    <a:pt x="154735" y="2797196"/>
                  </a:lnTo>
                  <a:lnTo>
                    <a:pt x="121000" y="2766953"/>
                  </a:lnTo>
                  <a:lnTo>
                    <a:pt x="90758" y="2733219"/>
                  </a:lnTo>
                  <a:lnTo>
                    <a:pt x="64318" y="2696302"/>
                  </a:lnTo>
                  <a:lnTo>
                    <a:pt x="41990" y="2656513"/>
                  </a:lnTo>
                  <a:lnTo>
                    <a:pt x="24084" y="2614162"/>
                  </a:lnTo>
                  <a:lnTo>
                    <a:pt x="10910" y="2569559"/>
                  </a:lnTo>
                  <a:lnTo>
                    <a:pt x="2779" y="2523013"/>
                  </a:lnTo>
                  <a:lnTo>
                    <a:pt x="0" y="2474836"/>
                  </a:lnTo>
                  <a:lnTo>
                    <a:pt x="0" y="413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>
            <a:extLst>
              <a:ext uri="{FF2B5EF4-FFF2-40B4-BE49-F238E27FC236}">
                <a16:creationId xmlns:a16="http://schemas.microsoft.com/office/drawing/2014/main" id="{A768F3DF-FBE2-173F-D5A2-0F5C0F2912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830580">
              <a:lnSpc>
                <a:spcPct val="100000"/>
              </a:lnSpc>
              <a:spcBef>
                <a:spcPts val="1425"/>
              </a:spcBef>
            </a:pPr>
            <a:r>
              <a:rPr dirty="0"/>
              <a:t>1er</a:t>
            </a:r>
            <a:r>
              <a:rPr spc="-40" dirty="0"/>
              <a:t> </a:t>
            </a:r>
            <a:r>
              <a:rPr dirty="0"/>
              <a:t>Groupe</a:t>
            </a:r>
            <a:r>
              <a:rPr spc="-50" dirty="0"/>
              <a:t> </a:t>
            </a:r>
            <a:r>
              <a:rPr dirty="0"/>
              <a:t>d’Epreuves</a:t>
            </a:r>
            <a:r>
              <a:rPr spc="-3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Sélection</a:t>
            </a:r>
            <a:r>
              <a:rPr spc="-50" dirty="0"/>
              <a:t> </a:t>
            </a:r>
            <a:r>
              <a:rPr dirty="0"/>
              <a:t>des</a:t>
            </a:r>
            <a:r>
              <a:rPr spc="-130" dirty="0"/>
              <a:t> </a:t>
            </a:r>
            <a:r>
              <a:rPr dirty="0"/>
              <a:t>Admis</a:t>
            </a:r>
            <a:r>
              <a:rPr spc="-40" dirty="0"/>
              <a:t> </a:t>
            </a:r>
            <a:r>
              <a:rPr dirty="0"/>
              <a:t>à</a:t>
            </a:r>
            <a:r>
              <a:rPr spc="-45" dirty="0"/>
              <a:t> </a:t>
            </a:r>
            <a:r>
              <a:rPr dirty="0"/>
              <a:t>Poursuivre</a:t>
            </a:r>
            <a:r>
              <a:rPr spc="-40" dirty="0"/>
              <a:t> </a:t>
            </a:r>
            <a:r>
              <a:rPr dirty="0"/>
              <a:t>-</a:t>
            </a:r>
            <a:r>
              <a:rPr spc="-55" dirty="0"/>
              <a:t> </a:t>
            </a:r>
            <a:r>
              <a:rPr spc="-10" dirty="0"/>
              <a:t>exemple</a:t>
            </a:r>
          </a:p>
        </p:txBody>
      </p:sp>
      <p:grpSp>
        <p:nvGrpSpPr>
          <p:cNvPr id="10" name="object 10">
            <a:extLst>
              <a:ext uri="{FF2B5EF4-FFF2-40B4-BE49-F238E27FC236}">
                <a16:creationId xmlns:a16="http://schemas.microsoft.com/office/drawing/2014/main" id="{935B3342-4DDE-CA1D-85BF-929F10FC6293}"/>
              </a:ext>
            </a:extLst>
          </p:cNvPr>
          <p:cNvGrpSpPr/>
          <p:nvPr/>
        </p:nvGrpSpPr>
        <p:grpSpPr>
          <a:xfrm>
            <a:off x="216312" y="1240054"/>
            <a:ext cx="11767820" cy="551815"/>
            <a:chOff x="216312" y="1240054"/>
            <a:chExt cx="11767820" cy="551815"/>
          </a:xfrm>
        </p:grpSpPr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DE869F7C-FFC3-428C-AAD9-F9DFBB76E8AE}"/>
                </a:ext>
              </a:extLst>
            </p:cNvPr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7583D7A1-1C61-56B4-1BB8-CC5C5693DF7C}"/>
                </a:ext>
              </a:extLst>
            </p:cNvPr>
            <p:cNvSpPr/>
            <p:nvPr/>
          </p:nvSpPr>
          <p:spPr>
            <a:xfrm>
              <a:off x="222662" y="1246404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id="{1C431816-E719-BAF4-5599-2D90AB24E40D}"/>
              </a:ext>
            </a:extLst>
          </p:cNvPr>
          <p:cNvSpPr txBox="1"/>
          <p:nvPr/>
        </p:nvSpPr>
        <p:spPr>
          <a:xfrm>
            <a:off x="327718" y="1350853"/>
            <a:ext cx="7629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Nombre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Reste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places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à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pourvoir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3" name="object 26">
            <a:extLst>
              <a:ext uri="{FF2B5EF4-FFF2-40B4-BE49-F238E27FC236}">
                <a16:creationId xmlns:a16="http://schemas.microsoft.com/office/drawing/2014/main" id="{5290CF91-A411-FA12-705F-1BF91858C217}"/>
              </a:ext>
            </a:extLst>
          </p:cNvPr>
          <p:cNvGrpSpPr/>
          <p:nvPr/>
        </p:nvGrpSpPr>
        <p:grpSpPr>
          <a:xfrm>
            <a:off x="1619908" y="2429174"/>
            <a:ext cx="2996565" cy="2900680"/>
            <a:chOff x="5966564" y="2516644"/>
            <a:chExt cx="2996565" cy="2900680"/>
          </a:xfrm>
        </p:grpSpPr>
        <p:sp>
          <p:nvSpPr>
            <p:cNvPr id="34" name="object 27">
              <a:extLst>
                <a:ext uri="{FF2B5EF4-FFF2-40B4-BE49-F238E27FC236}">
                  <a16:creationId xmlns:a16="http://schemas.microsoft.com/office/drawing/2014/main" id="{6E9FD31E-F157-EB98-CCF0-0C5A4E712105}"/>
                </a:ext>
              </a:extLst>
            </p:cNvPr>
            <p:cNvSpPr/>
            <p:nvPr/>
          </p:nvSpPr>
          <p:spPr>
            <a:xfrm>
              <a:off x="5972915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2501925" y="0"/>
                  </a:moveTo>
                  <a:lnTo>
                    <a:pt x="481330" y="0"/>
                  </a:lnTo>
                  <a:lnTo>
                    <a:pt x="432118" y="2484"/>
                  </a:lnTo>
                  <a:lnTo>
                    <a:pt x="384327" y="9778"/>
                  </a:lnTo>
                  <a:lnTo>
                    <a:pt x="338199" y="21639"/>
                  </a:lnTo>
                  <a:lnTo>
                    <a:pt x="293977" y="37824"/>
                  </a:lnTo>
                  <a:lnTo>
                    <a:pt x="251902" y="58092"/>
                  </a:lnTo>
                  <a:lnTo>
                    <a:pt x="212217" y="82202"/>
                  </a:lnTo>
                  <a:lnTo>
                    <a:pt x="175162" y="109910"/>
                  </a:lnTo>
                  <a:lnTo>
                    <a:pt x="140981" y="140976"/>
                  </a:lnTo>
                  <a:lnTo>
                    <a:pt x="109914" y="175157"/>
                  </a:lnTo>
                  <a:lnTo>
                    <a:pt x="82205" y="212211"/>
                  </a:lnTo>
                  <a:lnTo>
                    <a:pt x="58095" y="251897"/>
                  </a:lnTo>
                  <a:lnTo>
                    <a:pt x="37826" y="293972"/>
                  </a:lnTo>
                  <a:lnTo>
                    <a:pt x="21640" y="338195"/>
                  </a:lnTo>
                  <a:lnTo>
                    <a:pt x="9779" y="384323"/>
                  </a:lnTo>
                  <a:lnTo>
                    <a:pt x="2485" y="432115"/>
                  </a:lnTo>
                  <a:lnTo>
                    <a:pt x="0" y="481329"/>
                  </a:lnTo>
                  <a:lnTo>
                    <a:pt x="0" y="2406611"/>
                  </a:lnTo>
                  <a:lnTo>
                    <a:pt x="2485" y="2455825"/>
                  </a:lnTo>
                  <a:lnTo>
                    <a:pt x="9779" y="2503618"/>
                  </a:lnTo>
                  <a:lnTo>
                    <a:pt x="21640" y="2549746"/>
                  </a:lnTo>
                  <a:lnTo>
                    <a:pt x="37826" y="2593969"/>
                  </a:lnTo>
                  <a:lnTo>
                    <a:pt x="58095" y="2636044"/>
                  </a:lnTo>
                  <a:lnTo>
                    <a:pt x="82205" y="2675730"/>
                  </a:lnTo>
                  <a:lnTo>
                    <a:pt x="109914" y="2712784"/>
                  </a:lnTo>
                  <a:lnTo>
                    <a:pt x="140981" y="2746965"/>
                  </a:lnTo>
                  <a:lnTo>
                    <a:pt x="175162" y="2778031"/>
                  </a:lnTo>
                  <a:lnTo>
                    <a:pt x="212217" y="2805739"/>
                  </a:lnTo>
                  <a:lnTo>
                    <a:pt x="251902" y="2829849"/>
                  </a:lnTo>
                  <a:lnTo>
                    <a:pt x="293977" y="2850117"/>
                  </a:lnTo>
                  <a:lnTo>
                    <a:pt x="338199" y="2866302"/>
                  </a:lnTo>
                  <a:lnTo>
                    <a:pt x="384327" y="2878163"/>
                  </a:lnTo>
                  <a:lnTo>
                    <a:pt x="432118" y="2885456"/>
                  </a:lnTo>
                  <a:lnTo>
                    <a:pt x="481330" y="2887941"/>
                  </a:lnTo>
                  <a:lnTo>
                    <a:pt x="2501925" y="2887941"/>
                  </a:lnTo>
                  <a:lnTo>
                    <a:pt x="2551139" y="2885456"/>
                  </a:lnTo>
                  <a:lnTo>
                    <a:pt x="2598931" y="2878163"/>
                  </a:lnTo>
                  <a:lnTo>
                    <a:pt x="2645060" y="2866302"/>
                  </a:lnTo>
                  <a:lnTo>
                    <a:pt x="2689282" y="2850117"/>
                  </a:lnTo>
                  <a:lnTo>
                    <a:pt x="2731358" y="2829849"/>
                  </a:lnTo>
                  <a:lnTo>
                    <a:pt x="2771043" y="2805739"/>
                  </a:lnTo>
                  <a:lnTo>
                    <a:pt x="2808098" y="2778031"/>
                  </a:lnTo>
                  <a:lnTo>
                    <a:pt x="2842279" y="2746965"/>
                  </a:lnTo>
                  <a:lnTo>
                    <a:pt x="2873344" y="2712784"/>
                  </a:lnTo>
                  <a:lnTo>
                    <a:pt x="2901053" y="2675730"/>
                  </a:lnTo>
                  <a:lnTo>
                    <a:pt x="2925162" y="2636044"/>
                  </a:lnTo>
                  <a:lnTo>
                    <a:pt x="2945430" y="2593969"/>
                  </a:lnTo>
                  <a:lnTo>
                    <a:pt x="2961616" y="2549746"/>
                  </a:lnTo>
                  <a:lnTo>
                    <a:pt x="2973476" y="2503618"/>
                  </a:lnTo>
                  <a:lnTo>
                    <a:pt x="2980770" y="2455825"/>
                  </a:lnTo>
                  <a:lnTo>
                    <a:pt x="2983255" y="2406611"/>
                  </a:lnTo>
                  <a:lnTo>
                    <a:pt x="2983255" y="481329"/>
                  </a:lnTo>
                  <a:lnTo>
                    <a:pt x="2980770" y="432115"/>
                  </a:lnTo>
                  <a:lnTo>
                    <a:pt x="2973476" y="384323"/>
                  </a:lnTo>
                  <a:lnTo>
                    <a:pt x="2961616" y="338195"/>
                  </a:lnTo>
                  <a:lnTo>
                    <a:pt x="2945430" y="293972"/>
                  </a:lnTo>
                  <a:lnTo>
                    <a:pt x="2925162" y="251897"/>
                  </a:lnTo>
                  <a:lnTo>
                    <a:pt x="2901053" y="212211"/>
                  </a:lnTo>
                  <a:lnTo>
                    <a:pt x="2873344" y="175157"/>
                  </a:lnTo>
                  <a:lnTo>
                    <a:pt x="2842279" y="140976"/>
                  </a:lnTo>
                  <a:lnTo>
                    <a:pt x="2808098" y="109910"/>
                  </a:lnTo>
                  <a:lnTo>
                    <a:pt x="2771043" y="82202"/>
                  </a:lnTo>
                  <a:lnTo>
                    <a:pt x="2731358" y="58092"/>
                  </a:lnTo>
                  <a:lnTo>
                    <a:pt x="2689282" y="37824"/>
                  </a:lnTo>
                  <a:lnTo>
                    <a:pt x="2645060" y="21639"/>
                  </a:lnTo>
                  <a:lnTo>
                    <a:pt x="2598931" y="9778"/>
                  </a:lnTo>
                  <a:lnTo>
                    <a:pt x="2551139" y="2484"/>
                  </a:lnTo>
                  <a:lnTo>
                    <a:pt x="2501925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8">
              <a:extLst>
                <a:ext uri="{FF2B5EF4-FFF2-40B4-BE49-F238E27FC236}">
                  <a16:creationId xmlns:a16="http://schemas.microsoft.com/office/drawing/2014/main" id="{3D1B6210-D140-5CA4-9988-00CD8A4E1AEF}"/>
                </a:ext>
              </a:extLst>
            </p:cNvPr>
            <p:cNvSpPr/>
            <p:nvPr/>
          </p:nvSpPr>
          <p:spPr>
            <a:xfrm>
              <a:off x="5972914" y="2522994"/>
              <a:ext cx="2983865" cy="2887980"/>
            </a:xfrm>
            <a:custGeom>
              <a:avLst/>
              <a:gdLst/>
              <a:ahLst/>
              <a:cxnLst/>
              <a:rect l="l" t="t" r="r" b="b"/>
              <a:pathLst>
                <a:path w="2983865" h="2887979">
                  <a:moveTo>
                    <a:pt x="0" y="481329"/>
                  </a:moveTo>
                  <a:lnTo>
                    <a:pt x="2485" y="432115"/>
                  </a:lnTo>
                  <a:lnTo>
                    <a:pt x="9779" y="384323"/>
                  </a:lnTo>
                  <a:lnTo>
                    <a:pt x="21640" y="338195"/>
                  </a:lnTo>
                  <a:lnTo>
                    <a:pt x="37826" y="293972"/>
                  </a:lnTo>
                  <a:lnTo>
                    <a:pt x="58095" y="251897"/>
                  </a:lnTo>
                  <a:lnTo>
                    <a:pt x="82205" y="212211"/>
                  </a:lnTo>
                  <a:lnTo>
                    <a:pt x="109914" y="175157"/>
                  </a:lnTo>
                  <a:lnTo>
                    <a:pt x="140981" y="140976"/>
                  </a:lnTo>
                  <a:lnTo>
                    <a:pt x="175162" y="109910"/>
                  </a:lnTo>
                  <a:lnTo>
                    <a:pt x="212217" y="82202"/>
                  </a:lnTo>
                  <a:lnTo>
                    <a:pt x="251902" y="58092"/>
                  </a:lnTo>
                  <a:lnTo>
                    <a:pt x="293977" y="37824"/>
                  </a:lnTo>
                  <a:lnTo>
                    <a:pt x="338199" y="21639"/>
                  </a:lnTo>
                  <a:lnTo>
                    <a:pt x="384327" y="9778"/>
                  </a:lnTo>
                  <a:lnTo>
                    <a:pt x="432118" y="2484"/>
                  </a:lnTo>
                  <a:lnTo>
                    <a:pt x="481330" y="0"/>
                  </a:lnTo>
                  <a:lnTo>
                    <a:pt x="2501925" y="0"/>
                  </a:lnTo>
                  <a:lnTo>
                    <a:pt x="2551139" y="2484"/>
                  </a:lnTo>
                  <a:lnTo>
                    <a:pt x="2598931" y="9778"/>
                  </a:lnTo>
                  <a:lnTo>
                    <a:pt x="2645060" y="21639"/>
                  </a:lnTo>
                  <a:lnTo>
                    <a:pt x="2689282" y="37824"/>
                  </a:lnTo>
                  <a:lnTo>
                    <a:pt x="2731358" y="58092"/>
                  </a:lnTo>
                  <a:lnTo>
                    <a:pt x="2771043" y="82202"/>
                  </a:lnTo>
                  <a:lnTo>
                    <a:pt x="2808098" y="109910"/>
                  </a:lnTo>
                  <a:lnTo>
                    <a:pt x="2842279" y="140976"/>
                  </a:lnTo>
                  <a:lnTo>
                    <a:pt x="2873344" y="175157"/>
                  </a:lnTo>
                  <a:lnTo>
                    <a:pt x="2901053" y="212211"/>
                  </a:lnTo>
                  <a:lnTo>
                    <a:pt x="2925162" y="251897"/>
                  </a:lnTo>
                  <a:lnTo>
                    <a:pt x="2945430" y="293972"/>
                  </a:lnTo>
                  <a:lnTo>
                    <a:pt x="2961616" y="338195"/>
                  </a:lnTo>
                  <a:lnTo>
                    <a:pt x="2973476" y="384323"/>
                  </a:lnTo>
                  <a:lnTo>
                    <a:pt x="2980770" y="432115"/>
                  </a:lnTo>
                  <a:lnTo>
                    <a:pt x="2983255" y="481329"/>
                  </a:lnTo>
                  <a:lnTo>
                    <a:pt x="2983255" y="2406611"/>
                  </a:lnTo>
                  <a:lnTo>
                    <a:pt x="2980770" y="2455825"/>
                  </a:lnTo>
                  <a:lnTo>
                    <a:pt x="2973476" y="2503618"/>
                  </a:lnTo>
                  <a:lnTo>
                    <a:pt x="2961616" y="2549746"/>
                  </a:lnTo>
                  <a:lnTo>
                    <a:pt x="2945430" y="2593969"/>
                  </a:lnTo>
                  <a:lnTo>
                    <a:pt x="2925162" y="2636044"/>
                  </a:lnTo>
                  <a:lnTo>
                    <a:pt x="2901053" y="2675730"/>
                  </a:lnTo>
                  <a:lnTo>
                    <a:pt x="2873344" y="2712784"/>
                  </a:lnTo>
                  <a:lnTo>
                    <a:pt x="2842279" y="2746965"/>
                  </a:lnTo>
                  <a:lnTo>
                    <a:pt x="2808098" y="2778031"/>
                  </a:lnTo>
                  <a:lnTo>
                    <a:pt x="2771043" y="2805739"/>
                  </a:lnTo>
                  <a:lnTo>
                    <a:pt x="2731358" y="2829849"/>
                  </a:lnTo>
                  <a:lnTo>
                    <a:pt x="2689282" y="2850117"/>
                  </a:lnTo>
                  <a:lnTo>
                    <a:pt x="2645060" y="2866302"/>
                  </a:lnTo>
                  <a:lnTo>
                    <a:pt x="2598931" y="2878163"/>
                  </a:lnTo>
                  <a:lnTo>
                    <a:pt x="2551139" y="2885456"/>
                  </a:lnTo>
                  <a:lnTo>
                    <a:pt x="2501925" y="2887941"/>
                  </a:lnTo>
                  <a:lnTo>
                    <a:pt x="481330" y="2887941"/>
                  </a:lnTo>
                  <a:lnTo>
                    <a:pt x="432118" y="2885456"/>
                  </a:lnTo>
                  <a:lnTo>
                    <a:pt x="384327" y="2878163"/>
                  </a:lnTo>
                  <a:lnTo>
                    <a:pt x="338199" y="2866302"/>
                  </a:lnTo>
                  <a:lnTo>
                    <a:pt x="293977" y="2850117"/>
                  </a:lnTo>
                  <a:lnTo>
                    <a:pt x="251902" y="2829849"/>
                  </a:lnTo>
                  <a:lnTo>
                    <a:pt x="212217" y="2805739"/>
                  </a:lnTo>
                  <a:lnTo>
                    <a:pt x="175162" y="2778031"/>
                  </a:lnTo>
                  <a:lnTo>
                    <a:pt x="140981" y="2746965"/>
                  </a:lnTo>
                  <a:lnTo>
                    <a:pt x="109914" y="2712784"/>
                  </a:lnTo>
                  <a:lnTo>
                    <a:pt x="82205" y="2675730"/>
                  </a:lnTo>
                  <a:lnTo>
                    <a:pt x="58095" y="2636044"/>
                  </a:lnTo>
                  <a:lnTo>
                    <a:pt x="37826" y="2593969"/>
                  </a:lnTo>
                  <a:lnTo>
                    <a:pt x="21640" y="2549746"/>
                  </a:lnTo>
                  <a:lnTo>
                    <a:pt x="9779" y="2503618"/>
                  </a:lnTo>
                  <a:lnTo>
                    <a:pt x="2485" y="2455825"/>
                  </a:lnTo>
                  <a:lnTo>
                    <a:pt x="0" y="2406611"/>
                  </a:lnTo>
                  <a:lnTo>
                    <a:pt x="0" y="48132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29">
            <a:extLst>
              <a:ext uri="{FF2B5EF4-FFF2-40B4-BE49-F238E27FC236}">
                <a16:creationId xmlns:a16="http://schemas.microsoft.com/office/drawing/2014/main" id="{701E98CB-1655-7705-E9F8-884DCCAA5ABF}"/>
              </a:ext>
            </a:extLst>
          </p:cNvPr>
          <p:cNvSpPr txBox="1"/>
          <p:nvPr/>
        </p:nvSpPr>
        <p:spPr>
          <a:xfrm>
            <a:off x="1867313" y="2499258"/>
            <a:ext cx="249936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lang="fr-FR" sz="2000" b="1" spc="-229" dirty="0" err="1">
                <a:solidFill>
                  <a:srgbClr val="6F2F9F"/>
                </a:solidFill>
                <a:latin typeface="Arial"/>
                <a:cs typeface="Arial"/>
              </a:rPr>
              <a:t>sibles</a:t>
            </a:r>
            <a:r>
              <a:rPr lang="fr-FR" sz="2000" b="1" spc="-22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6F2F9F"/>
                </a:solidFill>
                <a:latin typeface="Arial"/>
                <a:cs typeface="Arial"/>
              </a:rPr>
              <a:t>poursuivre</a:t>
            </a:r>
            <a:r>
              <a:rPr sz="2000" b="1" spc="-1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37" name="object 30">
            <a:extLst>
              <a:ext uri="{FF2B5EF4-FFF2-40B4-BE49-F238E27FC236}">
                <a16:creationId xmlns:a16="http://schemas.microsoft.com/office/drawing/2014/main" id="{004B08F1-B88B-8C34-D22F-DE30AFF4EC84}"/>
              </a:ext>
            </a:extLst>
          </p:cNvPr>
          <p:cNvGrpSpPr/>
          <p:nvPr/>
        </p:nvGrpSpPr>
        <p:grpSpPr>
          <a:xfrm>
            <a:off x="1736689" y="3246916"/>
            <a:ext cx="2745740" cy="1771014"/>
            <a:chOff x="6083345" y="3119554"/>
            <a:chExt cx="2745740" cy="1771014"/>
          </a:xfrm>
        </p:grpSpPr>
        <p:sp>
          <p:nvSpPr>
            <p:cNvPr id="38" name="object 31">
              <a:extLst>
                <a:ext uri="{FF2B5EF4-FFF2-40B4-BE49-F238E27FC236}">
                  <a16:creationId xmlns:a16="http://schemas.microsoft.com/office/drawing/2014/main" id="{947F259A-1995-C808-4ED7-FE8C0CFD14A5}"/>
                </a:ext>
              </a:extLst>
            </p:cNvPr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2439695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2439695" y="1757781"/>
                  </a:lnTo>
                  <a:lnTo>
                    <a:pt x="2487215" y="1753947"/>
                  </a:lnTo>
                  <a:lnTo>
                    <a:pt x="2532294" y="1742845"/>
                  </a:lnTo>
                  <a:lnTo>
                    <a:pt x="2574328" y="1725080"/>
                  </a:lnTo>
                  <a:lnTo>
                    <a:pt x="2612715" y="1701255"/>
                  </a:lnTo>
                  <a:lnTo>
                    <a:pt x="2646851" y="1671972"/>
                  </a:lnTo>
                  <a:lnTo>
                    <a:pt x="2676133" y="1637835"/>
                  </a:lnTo>
                  <a:lnTo>
                    <a:pt x="2699958" y="1599446"/>
                  </a:lnTo>
                  <a:lnTo>
                    <a:pt x="2717723" y="1557410"/>
                  </a:lnTo>
                  <a:lnTo>
                    <a:pt x="2728824" y="1512328"/>
                  </a:lnTo>
                  <a:lnTo>
                    <a:pt x="2732659" y="1464805"/>
                  </a:lnTo>
                  <a:lnTo>
                    <a:pt x="2732659" y="292963"/>
                  </a:lnTo>
                  <a:lnTo>
                    <a:pt x="2728824" y="245443"/>
                  </a:lnTo>
                  <a:lnTo>
                    <a:pt x="2717723" y="200364"/>
                  </a:lnTo>
                  <a:lnTo>
                    <a:pt x="2699958" y="158330"/>
                  </a:lnTo>
                  <a:lnTo>
                    <a:pt x="2676133" y="119943"/>
                  </a:lnTo>
                  <a:lnTo>
                    <a:pt x="2646851" y="85807"/>
                  </a:lnTo>
                  <a:lnTo>
                    <a:pt x="2612715" y="56525"/>
                  </a:lnTo>
                  <a:lnTo>
                    <a:pt x="2574328" y="32700"/>
                  </a:lnTo>
                  <a:lnTo>
                    <a:pt x="2532294" y="14935"/>
                  </a:lnTo>
                  <a:lnTo>
                    <a:pt x="2487215" y="3834"/>
                  </a:lnTo>
                  <a:lnTo>
                    <a:pt x="243969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2">
              <a:extLst>
                <a:ext uri="{FF2B5EF4-FFF2-40B4-BE49-F238E27FC236}">
                  <a16:creationId xmlns:a16="http://schemas.microsoft.com/office/drawing/2014/main" id="{FD382142-09EC-2F82-ADA2-DB6FC16A075B}"/>
                </a:ext>
              </a:extLst>
            </p:cNvPr>
            <p:cNvSpPr/>
            <p:nvPr/>
          </p:nvSpPr>
          <p:spPr>
            <a:xfrm>
              <a:off x="6089695" y="3125904"/>
              <a:ext cx="2733040" cy="1758314"/>
            </a:xfrm>
            <a:custGeom>
              <a:avLst/>
              <a:gdLst/>
              <a:ahLst/>
              <a:cxnLst/>
              <a:rect l="l" t="t" r="r" b="b"/>
              <a:pathLst>
                <a:path w="2733040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2439695" y="0"/>
                  </a:lnTo>
                  <a:lnTo>
                    <a:pt x="2487215" y="3834"/>
                  </a:lnTo>
                  <a:lnTo>
                    <a:pt x="2532294" y="14935"/>
                  </a:lnTo>
                  <a:lnTo>
                    <a:pt x="2574328" y="32700"/>
                  </a:lnTo>
                  <a:lnTo>
                    <a:pt x="2612715" y="56525"/>
                  </a:lnTo>
                  <a:lnTo>
                    <a:pt x="2646851" y="85807"/>
                  </a:lnTo>
                  <a:lnTo>
                    <a:pt x="2676133" y="119943"/>
                  </a:lnTo>
                  <a:lnTo>
                    <a:pt x="2699958" y="158330"/>
                  </a:lnTo>
                  <a:lnTo>
                    <a:pt x="2717723" y="200364"/>
                  </a:lnTo>
                  <a:lnTo>
                    <a:pt x="2728824" y="245443"/>
                  </a:lnTo>
                  <a:lnTo>
                    <a:pt x="2732659" y="292963"/>
                  </a:lnTo>
                  <a:lnTo>
                    <a:pt x="2732659" y="1464805"/>
                  </a:lnTo>
                  <a:lnTo>
                    <a:pt x="2728824" y="1512328"/>
                  </a:lnTo>
                  <a:lnTo>
                    <a:pt x="2717723" y="1557410"/>
                  </a:lnTo>
                  <a:lnTo>
                    <a:pt x="2699958" y="1599446"/>
                  </a:lnTo>
                  <a:lnTo>
                    <a:pt x="2676133" y="1637835"/>
                  </a:lnTo>
                  <a:lnTo>
                    <a:pt x="2646851" y="1671972"/>
                  </a:lnTo>
                  <a:lnTo>
                    <a:pt x="2612715" y="1701255"/>
                  </a:lnTo>
                  <a:lnTo>
                    <a:pt x="2574328" y="1725080"/>
                  </a:lnTo>
                  <a:lnTo>
                    <a:pt x="2532294" y="1742845"/>
                  </a:lnTo>
                  <a:lnTo>
                    <a:pt x="2487215" y="1753947"/>
                  </a:lnTo>
                  <a:lnTo>
                    <a:pt x="2439695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33">
            <a:extLst>
              <a:ext uri="{FF2B5EF4-FFF2-40B4-BE49-F238E27FC236}">
                <a16:creationId xmlns:a16="http://schemas.microsoft.com/office/drawing/2014/main" id="{B6FA1628-9228-2520-5F5B-BCBB72FC341A}"/>
              </a:ext>
            </a:extLst>
          </p:cNvPr>
          <p:cNvSpPr txBox="1"/>
          <p:nvPr/>
        </p:nvSpPr>
        <p:spPr>
          <a:xfrm>
            <a:off x="1906979" y="3375741"/>
            <a:ext cx="148971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E.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1,33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0,75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5" name="object 47">
            <a:extLst>
              <a:ext uri="{FF2B5EF4-FFF2-40B4-BE49-F238E27FC236}">
                <a16:creationId xmlns:a16="http://schemas.microsoft.com/office/drawing/2014/main" id="{738CA71E-1D5C-CFC2-B0FB-054E54AC69C2}"/>
              </a:ext>
            </a:extLst>
          </p:cNvPr>
          <p:cNvSpPr txBox="1"/>
          <p:nvPr/>
        </p:nvSpPr>
        <p:spPr>
          <a:xfrm>
            <a:off x="8686800" y="2624063"/>
            <a:ext cx="2412783" cy="500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ts val="1880"/>
              </a:lnSpc>
              <a:spcBef>
                <a:spcPts val="1735"/>
              </a:spcBef>
            </a:pPr>
            <a:r>
              <a:rPr sz="1800" b="1" spc="-165" dirty="0" err="1">
                <a:solidFill>
                  <a:srgbClr val="6F2F9F"/>
                </a:solidFill>
                <a:latin typeface="Arial"/>
                <a:cs typeface="Arial"/>
              </a:rPr>
              <a:t>Liste</a:t>
            </a:r>
            <a:r>
              <a:rPr sz="18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des</a:t>
            </a:r>
            <a:r>
              <a:rPr sz="18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70" dirty="0" err="1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lang="fr-FR" sz="1800" b="1" spc="-150" dirty="0">
                <a:solidFill>
                  <a:srgbClr val="6F2F9F"/>
                </a:solidFill>
                <a:latin typeface="Arial"/>
                <a:cs typeface="Arial"/>
              </a:rPr>
              <a:t>admis à poursuivre 2 GE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86" name="object 48">
            <a:extLst>
              <a:ext uri="{FF2B5EF4-FFF2-40B4-BE49-F238E27FC236}">
                <a16:creationId xmlns:a16="http://schemas.microsoft.com/office/drawing/2014/main" id="{41D46F5B-6DDA-0969-D4AB-559ED70B46D7}"/>
              </a:ext>
            </a:extLst>
          </p:cNvPr>
          <p:cNvGrpSpPr/>
          <p:nvPr/>
        </p:nvGrpSpPr>
        <p:grpSpPr>
          <a:xfrm>
            <a:off x="8610600" y="3346705"/>
            <a:ext cx="2685415" cy="1377695"/>
            <a:chOff x="9217550" y="2763944"/>
            <a:chExt cx="2685415" cy="3347720"/>
          </a:xfrm>
        </p:grpSpPr>
        <p:sp>
          <p:nvSpPr>
            <p:cNvPr id="87" name="object 49">
              <a:extLst>
                <a:ext uri="{FF2B5EF4-FFF2-40B4-BE49-F238E27FC236}">
                  <a16:creationId xmlns:a16="http://schemas.microsoft.com/office/drawing/2014/main" id="{267BFF5B-8B37-D5C7-F923-0C864D876CDB}"/>
                </a:ext>
              </a:extLst>
            </p:cNvPr>
            <p:cNvSpPr/>
            <p:nvPr/>
          </p:nvSpPr>
          <p:spPr>
            <a:xfrm>
              <a:off x="9223900" y="2770294"/>
              <a:ext cx="2672715" cy="3335020"/>
            </a:xfrm>
            <a:custGeom>
              <a:avLst/>
              <a:gdLst/>
              <a:ahLst/>
              <a:cxnLst/>
              <a:rect l="l" t="t" r="r" b="b"/>
              <a:pathLst>
                <a:path w="2672715" h="3335020">
                  <a:moveTo>
                    <a:pt x="2227186" y="0"/>
                  </a:moveTo>
                  <a:lnTo>
                    <a:pt x="445452" y="0"/>
                  </a:lnTo>
                  <a:lnTo>
                    <a:pt x="396914" y="2613"/>
                  </a:lnTo>
                  <a:lnTo>
                    <a:pt x="349890" y="10274"/>
                  </a:lnTo>
                  <a:lnTo>
                    <a:pt x="304652" y="22709"/>
                  </a:lnTo>
                  <a:lnTo>
                    <a:pt x="261471" y="39648"/>
                  </a:lnTo>
                  <a:lnTo>
                    <a:pt x="220620" y="60818"/>
                  </a:lnTo>
                  <a:lnTo>
                    <a:pt x="182370" y="85947"/>
                  </a:lnTo>
                  <a:lnTo>
                    <a:pt x="146993" y="114765"/>
                  </a:lnTo>
                  <a:lnTo>
                    <a:pt x="114760" y="146998"/>
                  </a:lnTo>
                  <a:lnTo>
                    <a:pt x="85944" y="182376"/>
                  </a:lnTo>
                  <a:lnTo>
                    <a:pt x="60815" y="220626"/>
                  </a:lnTo>
                  <a:lnTo>
                    <a:pt x="39646" y="261477"/>
                  </a:lnTo>
                  <a:lnTo>
                    <a:pt x="22708" y="304656"/>
                  </a:lnTo>
                  <a:lnTo>
                    <a:pt x="10273" y="349893"/>
                  </a:lnTo>
                  <a:lnTo>
                    <a:pt x="2613" y="396916"/>
                  </a:lnTo>
                  <a:lnTo>
                    <a:pt x="0" y="445452"/>
                  </a:lnTo>
                  <a:lnTo>
                    <a:pt x="0" y="2889326"/>
                  </a:lnTo>
                  <a:lnTo>
                    <a:pt x="2613" y="2937862"/>
                  </a:lnTo>
                  <a:lnTo>
                    <a:pt x="10273" y="2984884"/>
                  </a:lnTo>
                  <a:lnTo>
                    <a:pt x="22708" y="3030120"/>
                  </a:lnTo>
                  <a:lnTo>
                    <a:pt x="39646" y="3073299"/>
                  </a:lnTo>
                  <a:lnTo>
                    <a:pt x="60815" y="3114149"/>
                  </a:lnTo>
                  <a:lnTo>
                    <a:pt x="85944" y="3152398"/>
                  </a:lnTo>
                  <a:lnTo>
                    <a:pt x="114760" y="3187774"/>
                  </a:lnTo>
                  <a:lnTo>
                    <a:pt x="146993" y="3220006"/>
                  </a:lnTo>
                  <a:lnTo>
                    <a:pt x="182370" y="3248822"/>
                  </a:lnTo>
                  <a:lnTo>
                    <a:pt x="220620" y="3273950"/>
                  </a:lnTo>
                  <a:lnTo>
                    <a:pt x="261471" y="3295119"/>
                  </a:lnTo>
                  <a:lnTo>
                    <a:pt x="304652" y="3312057"/>
                  </a:lnTo>
                  <a:lnTo>
                    <a:pt x="349890" y="3324492"/>
                  </a:lnTo>
                  <a:lnTo>
                    <a:pt x="396914" y="3332152"/>
                  </a:lnTo>
                  <a:lnTo>
                    <a:pt x="445452" y="3334766"/>
                  </a:lnTo>
                  <a:lnTo>
                    <a:pt x="2227186" y="3334766"/>
                  </a:lnTo>
                  <a:lnTo>
                    <a:pt x="2275722" y="3332152"/>
                  </a:lnTo>
                  <a:lnTo>
                    <a:pt x="2322744" y="3324492"/>
                  </a:lnTo>
                  <a:lnTo>
                    <a:pt x="2367981" y="3312057"/>
                  </a:lnTo>
                  <a:lnTo>
                    <a:pt x="2411161" y="3295119"/>
                  </a:lnTo>
                  <a:lnTo>
                    <a:pt x="2452012" y="3273950"/>
                  </a:lnTo>
                  <a:lnTo>
                    <a:pt x="2490262" y="3248822"/>
                  </a:lnTo>
                  <a:lnTo>
                    <a:pt x="2525640" y="3220006"/>
                  </a:lnTo>
                  <a:lnTo>
                    <a:pt x="2557873" y="3187774"/>
                  </a:lnTo>
                  <a:lnTo>
                    <a:pt x="2586690" y="3152398"/>
                  </a:lnTo>
                  <a:lnTo>
                    <a:pt x="2611820" y="3114149"/>
                  </a:lnTo>
                  <a:lnTo>
                    <a:pt x="2632990" y="3073299"/>
                  </a:lnTo>
                  <a:lnTo>
                    <a:pt x="2649928" y="3030120"/>
                  </a:lnTo>
                  <a:lnTo>
                    <a:pt x="2662364" y="2984884"/>
                  </a:lnTo>
                  <a:lnTo>
                    <a:pt x="2670024" y="2937862"/>
                  </a:lnTo>
                  <a:lnTo>
                    <a:pt x="2672638" y="2889326"/>
                  </a:lnTo>
                  <a:lnTo>
                    <a:pt x="2672638" y="445452"/>
                  </a:lnTo>
                  <a:lnTo>
                    <a:pt x="2670024" y="396916"/>
                  </a:lnTo>
                  <a:lnTo>
                    <a:pt x="2662364" y="349893"/>
                  </a:lnTo>
                  <a:lnTo>
                    <a:pt x="2649928" y="304656"/>
                  </a:lnTo>
                  <a:lnTo>
                    <a:pt x="2632990" y="261477"/>
                  </a:lnTo>
                  <a:lnTo>
                    <a:pt x="2611820" y="220626"/>
                  </a:lnTo>
                  <a:lnTo>
                    <a:pt x="2586690" y="182376"/>
                  </a:lnTo>
                  <a:lnTo>
                    <a:pt x="2557873" y="146998"/>
                  </a:lnTo>
                  <a:lnTo>
                    <a:pt x="2525640" y="114765"/>
                  </a:lnTo>
                  <a:lnTo>
                    <a:pt x="2490262" y="85947"/>
                  </a:lnTo>
                  <a:lnTo>
                    <a:pt x="2452012" y="60818"/>
                  </a:lnTo>
                  <a:lnTo>
                    <a:pt x="2411161" y="39648"/>
                  </a:lnTo>
                  <a:lnTo>
                    <a:pt x="2367981" y="22709"/>
                  </a:lnTo>
                  <a:lnTo>
                    <a:pt x="2322744" y="10274"/>
                  </a:lnTo>
                  <a:lnTo>
                    <a:pt x="2275722" y="2613"/>
                  </a:lnTo>
                  <a:lnTo>
                    <a:pt x="2227186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50">
              <a:extLst>
                <a:ext uri="{FF2B5EF4-FFF2-40B4-BE49-F238E27FC236}">
                  <a16:creationId xmlns:a16="http://schemas.microsoft.com/office/drawing/2014/main" id="{2DFD3453-99AB-A2F7-0E61-F4C1E3AC678A}"/>
                </a:ext>
              </a:extLst>
            </p:cNvPr>
            <p:cNvSpPr/>
            <p:nvPr/>
          </p:nvSpPr>
          <p:spPr>
            <a:xfrm>
              <a:off x="9223900" y="2770294"/>
              <a:ext cx="2672715" cy="3335020"/>
            </a:xfrm>
            <a:custGeom>
              <a:avLst/>
              <a:gdLst/>
              <a:ahLst/>
              <a:cxnLst/>
              <a:rect l="l" t="t" r="r" b="b"/>
              <a:pathLst>
                <a:path w="2672715" h="3335020">
                  <a:moveTo>
                    <a:pt x="0" y="445452"/>
                  </a:moveTo>
                  <a:lnTo>
                    <a:pt x="2613" y="396916"/>
                  </a:lnTo>
                  <a:lnTo>
                    <a:pt x="10273" y="349893"/>
                  </a:lnTo>
                  <a:lnTo>
                    <a:pt x="22708" y="304656"/>
                  </a:lnTo>
                  <a:lnTo>
                    <a:pt x="39646" y="261477"/>
                  </a:lnTo>
                  <a:lnTo>
                    <a:pt x="60815" y="220626"/>
                  </a:lnTo>
                  <a:lnTo>
                    <a:pt x="85944" y="182376"/>
                  </a:lnTo>
                  <a:lnTo>
                    <a:pt x="114760" y="146998"/>
                  </a:lnTo>
                  <a:lnTo>
                    <a:pt x="146993" y="114765"/>
                  </a:lnTo>
                  <a:lnTo>
                    <a:pt x="182370" y="85947"/>
                  </a:lnTo>
                  <a:lnTo>
                    <a:pt x="220620" y="60818"/>
                  </a:lnTo>
                  <a:lnTo>
                    <a:pt x="261471" y="39648"/>
                  </a:lnTo>
                  <a:lnTo>
                    <a:pt x="304652" y="22709"/>
                  </a:lnTo>
                  <a:lnTo>
                    <a:pt x="349890" y="10274"/>
                  </a:lnTo>
                  <a:lnTo>
                    <a:pt x="396914" y="2613"/>
                  </a:lnTo>
                  <a:lnTo>
                    <a:pt x="445452" y="0"/>
                  </a:lnTo>
                  <a:lnTo>
                    <a:pt x="2227186" y="0"/>
                  </a:lnTo>
                  <a:lnTo>
                    <a:pt x="2275722" y="2613"/>
                  </a:lnTo>
                  <a:lnTo>
                    <a:pt x="2322744" y="10274"/>
                  </a:lnTo>
                  <a:lnTo>
                    <a:pt x="2367981" y="22709"/>
                  </a:lnTo>
                  <a:lnTo>
                    <a:pt x="2411161" y="39648"/>
                  </a:lnTo>
                  <a:lnTo>
                    <a:pt x="2452012" y="60818"/>
                  </a:lnTo>
                  <a:lnTo>
                    <a:pt x="2490262" y="85947"/>
                  </a:lnTo>
                  <a:lnTo>
                    <a:pt x="2525640" y="114765"/>
                  </a:lnTo>
                  <a:lnTo>
                    <a:pt x="2557873" y="146998"/>
                  </a:lnTo>
                  <a:lnTo>
                    <a:pt x="2586690" y="182376"/>
                  </a:lnTo>
                  <a:lnTo>
                    <a:pt x="2611820" y="220626"/>
                  </a:lnTo>
                  <a:lnTo>
                    <a:pt x="2632990" y="261477"/>
                  </a:lnTo>
                  <a:lnTo>
                    <a:pt x="2649928" y="304656"/>
                  </a:lnTo>
                  <a:lnTo>
                    <a:pt x="2662364" y="349893"/>
                  </a:lnTo>
                  <a:lnTo>
                    <a:pt x="2670024" y="396916"/>
                  </a:lnTo>
                  <a:lnTo>
                    <a:pt x="2672638" y="445452"/>
                  </a:lnTo>
                  <a:lnTo>
                    <a:pt x="2672638" y="2889326"/>
                  </a:lnTo>
                  <a:lnTo>
                    <a:pt x="2670024" y="2937862"/>
                  </a:lnTo>
                  <a:lnTo>
                    <a:pt x="2662364" y="2984884"/>
                  </a:lnTo>
                  <a:lnTo>
                    <a:pt x="2649928" y="3030120"/>
                  </a:lnTo>
                  <a:lnTo>
                    <a:pt x="2632990" y="3073299"/>
                  </a:lnTo>
                  <a:lnTo>
                    <a:pt x="2611820" y="3114149"/>
                  </a:lnTo>
                  <a:lnTo>
                    <a:pt x="2586690" y="3152398"/>
                  </a:lnTo>
                  <a:lnTo>
                    <a:pt x="2557873" y="3187774"/>
                  </a:lnTo>
                  <a:lnTo>
                    <a:pt x="2525640" y="3220006"/>
                  </a:lnTo>
                  <a:lnTo>
                    <a:pt x="2490262" y="3248822"/>
                  </a:lnTo>
                  <a:lnTo>
                    <a:pt x="2452012" y="3273950"/>
                  </a:lnTo>
                  <a:lnTo>
                    <a:pt x="2411161" y="3295119"/>
                  </a:lnTo>
                  <a:lnTo>
                    <a:pt x="2367981" y="3312057"/>
                  </a:lnTo>
                  <a:lnTo>
                    <a:pt x="2322744" y="3324492"/>
                  </a:lnTo>
                  <a:lnTo>
                    <a:pt x="2275722" y="3332152"/>
                  </a:lnTo>
                  <a:lnTo>
                    <a:pt x="2227186" y="3334766"/>
                  </a:lnTo>
                  <a:lnTo>
                    <a:pt x="445452" y="3334766"/>
                  </a:lnTo>
                  <a:lnTo>
                    <a:pt x="396914" y="3332152"/>
                  </a:lnTo>
                  <a:lnTo>
                    <a:pt x="349890" y="3324492"/>
                  </a:lnTo>
                  <a:lnTo>
                    <a:pt x="304652" y="3312057"/>
                  </a:lnTo>
                  <a:lnTo>
                    <a:pt x="261471" y="3295119"/>
                  </a:lnTo>
                  <a:lnTo>
                    <a:pt x="220620" y="3273950"/>
                  </a:lnTo>
                  <a:lnTo>
                    <a:pt x="182370" y="3248822"/>
                  </a:lnTo>
                  <a:lnTo>
                    <a:pt x="146993" y="3220006"/>
                  </a:lnTo>
                  <a:lnTo>
                    <a:pt x="114760" y="3187774"/>
                  </a:lnTo>
                  <a:lnTo>
                    <a:pt x="85944" y="3152398"/>
                  </a:lnTo>
                  <a:lnTo>
                    <a:pt x="60815" y="3114149"/>
                  </a:lnTo>
                  <a:lnTo>
                    <a:pt x="39646" y="3073299"/>
                  </a:lnTo>
                  <a:lnTo>
                    <a:pt x="22708" y="3030120"/>
                  </a:lnTo>
                  <a:lnTo>
                    <a:pt x="10273" y="2984884"/>
                  </a:lnTo>
                  <a:lnTo>
                    <a:pt x="2613" y="2937862"/>
                  </a:lnTo>
                  <a:lnTo>
                    <a:pt x="0" y="2889326"/>
                  </a:lnTo>
                  <a:lnTo>
                    <a:pt x="0" y="4454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9" name="object 51">
            <a:extLst>
              <a:ext uri="{FF2B5EF4-FFF2-40B4-BE49-F238E27FC236}">
                <a16:creationId xmlns:a16="http://schemas.microsoft.com/office/drawing/2014/main" id="{C2F83D50-8A1F-1EEE-ADB4-CCA86EB686D5}"/>
              </a:ext>
            </a:extLst>
          </p:cNvPr>
          <p:cNvSpPr txBox="1"/>
          <p:nvPr/>
        </p:nvSpPr>
        <p:spPr>
          <a:xfrm>
            <a:off x="8883650" y="3576116"/>
            <a:ext cx="224155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Anglais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Staps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20" dirty="0">
                <a:latin typeface="Calibri"/>
                <a:cs typeface="Calibri"/>
              </a:rPr>
              <a:t>Staps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 err="1">
                <a:latin typeface="Calibri"/>
                <a:cs typeface="Calibri"/>
              </a:rPr>
              <a:t>Maths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3" name="object 3">
            <a:extLst>
              <a:ext uri="{FF2B5EF4-FFF2-40B4-BE49-F238E27FC236}">
                <a16:creationId xmlns:a16="http://schemas.microsoft.com/office/drawing/2014/main" id="{B59A7CCD-B49C-B1CE-D6A0-0438A3ECFAE2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3" name="object 11">
            <a:extLst>
              <a:ext uri="{FF2B5EF4-FFF2-40B4-BE49-F238E27FC236}">
                <a16:creationId xmlns:a16="http://schemas.microsoft.com/office/drawing/2014/main" id="{927CA30E-29D6-5F2B-CB6F-57B1D51CA755}"/>
              </a:ext>
            </a:extLst>
          </p:cNvPr>
          <p:cNvGrpSpPr/>
          <p:nvPr/>
        </p:nvGrpSpPr>
        <p:grpSpPr>
          <a:xfrm>
            <a:off x="5325745" y="2438400"/>
            <a:ext cx="2491740" cy="2885104"/>
            <a:chOff x="3312860" y="2296426"/>
            <a:chExt cx="2491740" cy="2900680"/>
          </a:xfrm>
        </p:grpSpPr>
        <p:sp>
          <p:nvSpPr>
            <p:cNvPr id="4" name="object 12">
              <a:extLst>
                <a:ext uri="{FF2B5EF4-FFF2-40B4-BE49-F238E27FC236}">
                  <a16:creationId xmlns:a16="http://schemas.microsoft.com/office/drawing/2014/main" id="{5968B453-7CBB-68D9-3649-1470F575D9C1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2065540" y="0"/>
                  </a:moveTo>
                  <a:lnTo>
                    <a:pt x="413118" y="0"/>
                  </a:lnTo>
                  <a:lnTo>
                    <a:pt x="364940" y="2779"/>
                  </a:lnTo>
                  <a:lnTo>
                    <a:pt x="318395" y="10910"/>
                  </a:lnTo>
                  <a:lnTo>
                    <a:pt x="273791" y="24084"/>
                  </a:lnTo>
                  <a:lnTo>
                    <a:pt x="231440" y="41990"/>
                  </a:lnTo>
                  <a:lnTo>
                    <a:pt x="191651" y="64318"/>
                  </a:lnTo>
                  <a:lnTo>
                    <a:pt x="154735" y="90758"/>
                  </a:lnTo>
                  <a:lnTo>
                    <a:pt x="121000" y="121000"/>
                  </a:lnTo>
                  <a:lnTo>
                    <a:pt x="90758" y="154735"/>
                  </a:lnTo>
                  <a:lnTo>
                    <a:pt x="64318" y="191651"/>
                  </a:lnTo>
                  <a:lnTo>
                    <a:pt x="41990" y="231440"/>
                  </a:lnTo>
                  <a:lnTo>
                    <a:pt x="24084" y="273791"/>
                  </a:lnTo>
                  <a:lnTo>
                    <a:pt x="10910" y="318395"/>
                  </a:lnTo>
                  <a:lnTo>
                    <a:pt x="2779" y="364940"/>
                  </a:lnTo>
                  <a:lnTo>
                    <a:pt x="0" y="413118"/>
                  </a:lnTo>
                  <a:lnTo>
                    <a:pt x="0" y="2474836"/>
                  </a:lnTo>
                  <a:lnTo>
                    <a:pt x="2779" y="2523013"/>
                  </a:lnTo>
                  <a:lnTo>
                    <a:pt x="10910" y="2569559"/>
                  </a:lnTo>
                  <a:lnTo>
                    <a:pt x="24084" y="2614162"/>
                  </a:lnTo>
                  <a:lnTo>
                    <a:pt x="41990" y="2656513"/>
                  </a:lnTo>
                  <a:lnTo>
                    <a:pt x="64318" y="2696302"/>
                  </a:lnTo>
                  <a:lnTo>
                    <a:pt x="90758" y="2733219"/>
                  </a:lnTo>
                  <a:lnTo>
                    <a:pt x="121000" y="2766953"/>
                  </a:lnTo>
                  <a:lnTo>
                    <a:pt x="154735" y="2797196"/>
                  </a:lnTo>
                  <a:lnTo>
                    <a:pt x="191651" y="2823636"/>
                  </a:lnTo>
                  <a:lnTo>
                    <a:pt x="231440" y="2845964"/>
                  </a:lnTo>
                  <a:lnTo>
                    <a:pt x="273791" y="2863869"/>
                  </a:lnTo>
                  <a:lnTo>
                    <a:pt x="318395" y="2877043"/>
                  </a:lnTo>
                  <a:lnTo>
                    <a:pt x="364940" y="2885175"/>
                  </a:lnTo>
                  <a:lnTo>
                    <a:pt x="413118" y="2887954"/>
                  </a:lnTo>
                  <a:lnTo>
                    <a:pt x="2065540" y="2887954"/>
                  </a:lnTo>
                  <a:lnTo>
                    <a:pt x="2113718" y="2885175"/>
                  </a:lnTo>
                  <a:lnTo>
                    <a:pt x="2160263" y="2877043"/>
                  </a:lnTo>
                  <a:lnTo>
                    <a:pt x="2204865" y="2863869"/>
                  </a:lnTo>
                  <a:lnTo>
                    <a:pt x="2247215" y="2845964"/>
                  </a:lnTo>
                  <a:lnTo>
                    <a:pt x="2287003" y="2823636"/>
                  </a:lnTo>
                  <a:lnTo>
                    <a:pt x="2323918" y="2797196"/>
                  </a:lnTo>
                  <a:lnTo>
                    <a:pt x="2357651" y="2766953"/>
                  </a:lnTo>
                  <a:lnTo>
                    <a:pt x="2387892" y="2733219"/>
                  </a:lnTo>
                  <a:lnTo>
                    <a:pt x="2414331" y="2696302"/>
                  </a:lnTo>
                  <a:lnTo>
                    <a:pt x="2436658" y="2656513"/>
                  </a:lnTo>
                  <a:lnTo>
                    <a:pt x="2454563" y="2614162"/>
                  </a:lnTo>
                  <a:lnTo>
                    <a:pt x="2467736" y="2569559"/>
                  </a:lnTo>
                  <a:lnTo>
                    <a:pt x="2475867" y="2523013"/>
                  </a:lnTo>
                  <a:lnTo>
                    <a:pt x="2478646" y="2474836"/>
                  </a:lnTo>
                  <a:lnTo>
                    <a:pt x="2478646" y="413118"/>
                  </a:lnTo>
                  <a:lnTo>
                    <a:pt x="2475867" y="364940"/>
                  </a:lnTo>
                  <a:lnTo>
                    <a:pt x="2467736" y="318395"/>
                  </a:lnTo>
                  <a:lnTo>
                    <a:pt x="2454563" y="273791"/>
                  </a:lnTo>
                  <a:lnTo>
                    <a:pt x="2436658" y="231440"/>
                  </a:lnTo>
                  <a:lnTo>
                    <a:pt x="2414331" y="191651"/>
                  </a:lnTo>
                  <a:lnTo>
                    <a:pt x="2387892" y="154735"/>
                  </a:lnTo>
                  <a:lnTo>
                    <a:pt x="2357651" y="121000"/>
                  </a:lnTo>
                  <a:lnTo>
                    <a:pt x="2323918" y="90758"/>
                  </a:lnTo>
                  <a:lnTo>
                    <a:pt x="2287003" y="64318"/>
                  </a:lnTo>
                  <a:lnTo>
                    <a:pt x="2247215" y="41990"/>
                  </a:lnTo>
                  <a:lnTo>
                    <a:pt x="2204865" y="24084"/>
                  </a:lnTo>
                  <a:lnTo>
                    <a:pt x="2160263" y="10910"/>
                  </a:lnTo>
                  <a:lnTo>
                    <a:pt x="2113718" y="2779"/>
                  </a:lnTo>
                  <a:lnTo>
                    <a:pt x="206554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3">
              <a:extLst>
                <a:ext uri="{FF2B5EF4-FFF2-40B4-BE49-F238E27FC236}">
                  <a16:creationId xmlns:a16="http://schemas.microsoft.com/office/drawing/2014/main" id="{B8C9D5E2-A1DB-70CE-1D2F-C91DC4BE369D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0" y="413118"/>
                  </a:moveTo>
                  <a:lnTo>
                    <a:pt x="2779" y="364940"/>
                  </a:lnTo>
                  <a:lnTo>
                    <a:pt x="10910" y="318395"/>
                  </a:lnTo>
                  <a:lnTo>
                    <a:pt x="24084" y="273791"/>
                  </a:lnTo>
                  <a:lnTo>
                    <a:pt x="41990" y="231440"/>
                  </a:lnTo>
                  <a:lnTo>
                    <a:pt x="64318" y="191651"/>
                  </a:lnTo>
                  <a:lnTo>
                    <a:pt x="90758" y="154735"/>
                  </a:lnTo>
                  <a:lnTo>
                    <a:pt x="121000" y="121000"/>
                  </a:lnTo>
                  <a:lnTo>
                    <a:pt x="154735" y="90758"/>
                  </a:lnTo>
                  <a:lnTo>
                    <a:pt x="191651" y="64318"/>
                  </a:lnTo>
                  <a:lnTo>
                    <a:pt x="231440" y="41990"/>
                  </a:lnTo>
                  <a:lnTo>
                    <a:pt x="273791" y="24084"/>
                  </a:lnTo>
                  <a:lnTo>
                    <a:pt x="318395" y="10910"/>
                  </a:lnTo>
                  <a:lnTo>
                    <a:pt x="364940" y="2779"/>
                  </a:lnTo>
                  <a:lnTo>
                    <a:pt x="413118" y="0"/>
                  </a:lnTo>
                  <a:lnTo>
                    <a:pt x="2065540" y="0"/>
                  </a:lnTo>
                  <a:lnTo>
                    <a:pt x="2113718" y="2779"/>
                  </a:lnTo>
                  <a:lnTo>
                    <a:pt x="2160263" y="10910"/>
                  </a:lnTo>
                  <a:lnTo>
                    <a:pt x="2204865" y="24084"/>
                  </a:lnTo>
                  <a:lnTo>
                    <a:pt x="2247215" y="41990"/>
                  </a:lnTo>
                  <a:lnTo>
                    <a:pt x="2287003" y="64318"/>
                  </a:lnTo>
                  <a:lnTo>
                    <a:pt x="2323918" y="90758"/>
                  </a:lnTo>
                  <a:lnTo>
                    <a:pt x="2357651" y="121000"/>
                  </a:lnTo>
                  <a:lnTo>
                    <a:pt x="2387892" y="154735"/>
                  </a:lnTo>
                  <a:lnTo>
                    <a:pt x="2414331" y="191651"/>
                  </a:lnTo>
                  <a:lnTo>
                    <a:pt x="2436658" y="231440"/>
                  </a:lnTo>
                  <a:lnTo>
                    <a:pt x="2454563" y="273791"/>
                  </a:lnTo>
                  <a:lnTo>
                    <a:pt x="2467736" y="318395"/>
                  </a:lnTo>
                  <a:lnTo>
                    <a:pt x="2475867" y="364940"/>
                  </a:lnTo>
                  <a:lnTo>
                    <a:pt x="2478646" y="413118"/>
                  </a:lnTo>
                  <a:lnTo>
                    <a:pt x="2478646" y="2474836"/>
                  </a:lnTo>
                  <a:lnTo>
                    <a:pt x="2475867" y="2523013"/>
                  </a:lnTo>
                  <a:lnTo>
                    <a:pt x="2467736" y="2569559"/>
                  </a:lnTo>
                  <a:lnTo>
                    <a:pt x="2454563" y="2614162"/>
                  </a:lnTo>
                  <a:lnTo>
                    <a:pt x="2436658" y="2656513"/>
                  </a:lnTo>
                  <a:lnTo>
                    <a:pt x="2414331" y="2696302"/>
                  </a:lnTo>
                  <a:lnTo>
                    <a:pt x="2387892" y="2733219"/>
                  </a:lnTo>
                  <a:lnTo>
                    <a:pt x="2357651" y="2766953"/>
                  </a:lnTo>
                  <a:lnTo>
                    <a:pt x="2323918" y="2797196"/>
                  </a:lnTo>
                  <a:lnTo>
                    <a:pt x="2287003" y="2823636"/>
                  </a:lnTo>
                  <a:lnTo>
                    <a:pt x="2247215" y="2845964"/>
                  </a:lnTo>
                  <a:lnTo>
                    <a:pt x="2204865" y="2863869"/>
                  </a:lnTo>
                  <a:lnTo>
                    <a:pt x="2160263" y="2877043"/>
                  </a:lnTo>
                  <a:lnTo>
                    <a:pt x="2113718" y="2885175"/>
                  </a:lnTo>
                  <a:lnTo>
                    <a:pt x="2065540" y="2887954"/>
                  </a:lnTo>
                  <a:lnTo>
                    <a:pt x="413118" y="2887954"/>
                  </a:lnTo>
                  <a:lnTo>
                    <a:pt x="364940" y="2885175"/>
                  </a:lnTo>
                  <a:lnTo>
                    <a:pt x="318395" y="2877043"/>
                  </a:lnTo>
                  <a:lnTo>
                    <a:pt x="273791" y="2863869"/>
                  </a:lnTo>
                  <a:lnTo>
                    <a:pt x="231440" y="2845964"/>
                  </a:lnTo>
                  <a:lnTo>
                    <a:pt x="191651" y="2823636"/>
                  </a:lnTo>
                  <a:lnTo>
                    <a:pt x="154735" y="2797196"/>
                  </a:lnTo>
                  <a:lnTo>
                    <a:pt x="121000" y="2766953"/>
                  </a:lnTo>
                  <a:lnTo>
                    <a:pt x="90758" y="2733219"/>
                  </a:lnTo>
                  <a:lnTo>
                    <a:pt x="64318" y="2696302"/>
                  </a:lnTo>
                  <a:lnTo>
                    <a:pt x="41990" y="2656513"/>
                  </a:lnTo>
                  <a:lnTo>
                    <a:pt x="24084" y="2614162"/>
                  </a:lnTo>
                  <a:lnTo>
                    <a:pt x="10910" y="2569559"/>
                  </a:lnTo>
                  <a:lnTo>
                    <a:pt x="2779" y="2523013"/>
                  </a:lnTo>
                  <a:lnTo>
                    <a:pt x="0" y="2474836"/>
                  </a:lnTo>
                  <a:lnTo>
                    <a:pt x="0" y="413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14">
            <a:extLst>
              <a:ext uri="{FF2B5EF4-FFF2-40B4-BE49-F238E27FC236}">
                <a16:creationId xmlns:a16="http://schemas.microsoft.com/office/drawing/2014/main" id="{4BE695B9-477E-3F55-B6D0-0EFC905E3591}"/>
              </a:ext>
            </a:extLst>
          </p:cNvPr>
          <p:cNvSpPr txBox="1"/>
          <p:nvPr/>
        </p:nvSpPr>
        <p:spPr>
          <a:xfrm>
            <a:off x="5632461" y="2650558"/>
            <a:ext cx="1866824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65" dirty="0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lang="fr-FR" sz="2000" b="1" spc="-265" dirty="0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lang="fr-FR" sz="2000" b="1" spc="-105" dirty="0">
                <a:solidFill>
                  <a:srgbClr val="6F2F9F"/>
                </a:solidFill>
                <a:latin typeface="Arial"/>
                <a:cs typeface="Arial"/>
              </a:rPr>
              <a:t> DS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7" name="object 15">
            <a:extLst>
              <a:ext uri="{FF2B5EF4-FFF2-40B4-BE49-F238E27FC236}">
                <a16:creationId xmlns:a16="http://schemas.microsoft.com/office/drawing/2014/main" id="{B554F7B2-5170-FEDC-DFEE-1BB9A45CC61E}"/>
              </a:ext>
            </a:extLst>
          </p:cNvPr>
          <p:cNvGrpSpPr/>
          <p:nvPr/>
        </p:nvGrpSpPr>
        <p:grpSpPr>
          <a:xfrm>
            <a:off x="5467913" y="3192664"/>
            <a:ext cx="2265045" cy="1836536"/>
            <a:chOff x="3455028" y="3230063"/>
            <a:chExt cx="2265045" cy="1758314"/>
          </a:xfrm>
        </p:grpSpPr>
        <p:sp>
          <p:nvSpPr>
            <p:cNvPr id="8" name="object 16">
              <a:extLst>
                <a:ext uri="{FF2B5EF4-FFF2-40B4-BE49-F238E27FC236}">
                  <a16:creationId xmlns:a16="http://schemas.microsoft.com/office/drawing/2014/main" id="{BDA01612-DA8E-2AEF-8427-E0F1146C4ACA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1971471" y="0"/>
                  </a:moveTo>
                  <a:lnTo>
                    <a:pt x="292976" y="0"/>
                  </a:lnTo>
                  <a:lnTo>
                    <a:pt x="245452" y="3834"/>
                  </a:lnTo>
                  <a:lnTo>
                    <a:pt x="200371" y="14936"/>
                  </a:lnTo>
                  <a:lnTo>
                    <a:pt x="158334" y="32703"/>
                  </a:lnTo>
                  <a:lnTo>
                    <a:pt x="119946" y="56529"/>
                  </a:lnTo>
                  <a:lnTo>
                    <a:pt x="85809" y="85813"/>
                  </a:lnTo>
                  <a:lnTo>
                    <a:pt x="56526" y="119951"/>
                  </a:lnTo>
                  <a:lnTo>
                    <a:pt x="32700" y="158340"/>
                  </a:lnTo>
                  <a:lnTo>
                    <a:pt x="14935" y="200376"/>
                  </a:lnTo>
                  <a:lnTo>
                    <a:pt x="3834" y="245456"/>
                  </a:lnTo>
                  <a:lnTo>
                    <a:pt x="0" y="292976"/>
                  </a:lnTo>
                  <a:lnTo>
                    <a:pt x="0" y="1464818"/>
                  </a:lnTo>
                  <a:lnTo>
                    <a:pt x="3834" y="1512341"/>
                  </a:lnTo>
                  <a:lnTo>
                    <a:pt x="14935" y="1557422"/>
                  </a:lnTo>
                  <a:lnTo>
                    <a:pt x="32700" y="1599459"/>
                  </a:lnTo>
                  <a:lnTo>
                    <a:pt x="56526" y="1637847"/>
                  </a:lnTo>
                  <a:lnTo>
                    <a:pt x="85809" y="1671985"/>
                  </a:lnTo>
                  <a:lnTo>
                    <a:pt x="119946" y="1701268"/>
                  </a:lnTo>
                  <a:lnTo>
                    <a:pt x="158334" y="1725093"/>
                  </a:lnTo>
                  <a:lnTo>
                    <a:pt x="200371" y="1742858"/>
                  </a:lnTo>
                  <a:lnTo>
                    <a:pt x="245452" y="1753959"/>
                  </a:lnTo>
                  <a:lnTo>
                    <a:pt x="292976" y="1757794"/>
                  </a:lnTo>
                  <a:lnTo>
                    <a:pt x="1971471" y="1757794"/>
                  </a:lnTo>
                  <a:lnTo>
                    <a:pt x="2018991" y="1753959"/>
                  </a:lnTo>
                  <a:lnTo>
                    <a:pt x="2064070" y="1742858"/>
                  </a:lnTo>
                  <a:lnTo>
                    <a:pt x="2106104" y="1725093"/>
                  </a:lnTo>
                  <a:lnTo>
                    <a:pt x="2144491" y="1701268"/>
                  </a:lnTo>
                  <a:lnTo>
                    <a:pt x="2178627" y="1671985"/>
                  </a:lnTo>
                  <a:lnTo>
                    <a:pt x="2207910" y="1637847"/>
                  </a:lnTo>
                  <a:lnTo>
                    <a:pt x="2231735" y="1599459"/>
                  </a:lnTo>
                  <a:lnTo>
                    <a:pt x="2249499" y="1557422"/>
                  </a:lnTo>
                  <a:lnTo>
                    <a:pt x="2260600" y="1512341"/>
                  </a:lnTo>
                  <a:lnTo>
                    <a:pt x="2264435" y="1464818"/>
                  </a:lnTo>
                  <a:lnTo>
                    <a:pt x="2264435" y="292976"/>
                  </a:lnTo>
                  <a:lnTo>
                    <a:pt x="2260600" y="245456"/>
                  </a:lnTo>
                  <a:lnTo>
                    <a:pt x="2249499" y="200376"/>
                  </a:lnTo>
                  <a:lnTo>
                    <a:pt x="2231735" y="158340"/>
                  </a:lnTo>
                  <a:lnTo>
                    <a:pt x="2207910" y="119951"/>
                  </a:lnTo>
                  <a:lnTo>
                    <a:pt x="2178627" y="85813"/>
                  </a:lnTo>
                  <a:lnTo>
                    <a:pt x="2144491" y="56529"/>
                  </a:lnTo>
                  <a:lnTo>
                    <a:pt x="2106104" y="32703"/>
                  </a:lnTo>
                  <a:lnTo>
                    <a:pt x="2064070" y="14936"/>
                  </a:lnTo>
                  <a:lnTo>
                    <a:pt x="2018991" y="3834"/>
                  </a:lnTo>
                  <a:lnTo>
                    <a:pt x="197147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17">
              <a:extLst>
                <a:ext uri="{FF2B5EF4-FFF2-40B4-BE49-F238E27FC236}">
                  <a16:creationId xmlns:a16="http://schemas.microsoft.com/office/drawing/2014/main" id="{43ACB125-0D82-D8B6-5617-D9D4F6A0942A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0" y="292976"/>
                  </a:moveTo>
                  <a:lnTo>
                    <a:pt x="3834" y="245456"/>
                  </a:lnTo>
                  <a:lnTo>
                    <a:pt x="14935" y="200376"/>
                  </a:lnTo>
                  <a:lnTo>
                    <a:pt x="32700" y="158340"/>
                  </a:lnTo>
                  <a:lnTo>
                    <a:pt x="56526" y="119951"/>
                  </a:lnTo>
                  <a:lnTo>
                    <a:pt x="85809" y="85813"/>
                  </a:lnTo>
                  <a:lnTo>
                    <a:pt x="119946" y="56529"/>
                  </a:lnTo>
                  <a:lnTo>
                    <a:pt x="158334" y="32703"/>
                  </a:lnTo>
                  <a:lnTo>
                    <a:pt x="200371" y="14936"/>
                  </a:lnTo>
                  <a:lnTo>
                    <a:pt x="245452" y="3834"/>
                  </a:lnTo>
                  <a:lnTo>
                    <a:pt x="292976" y="0"/>
                  </a:lnTo>
                  <a:lnTo>
                    <a:pt x="1971471" y="0"/>
                  </a:lnTo>
                  <a:lnTo>
                    <a:pt x="2018991" y="3834"/>
                  </a:lnTo>
                  <a:lnTo>
                    <a:pt x="2064070" y="14936"/>
                  </a:lnTo>
                  <a:lnTo>
                    <a:pt x="2106104" y="32703"/>
                  </a:lnTo>
                  <a:lnTo>
                    <a:pt x="2144491" y="56529"/>
                  </a:lnTo>
                  <a:lnTo>
                    <a:pt x="2178627" y="85813"/>
                  </a:lnTo>
                  <a:lnTo>
                    <a:pt x="2207910" y="119951"/>
                  </a:lnTo>
                  <a:lnTo>
                    <a:pt x="2231735" y="158340"/>
                  </a:lnTo>
                  <a:lnTo>
                    <a:pt x="2249499" y="200376"/>
                  </a:lnTo>
                  <a:lnTo>
                    <a:pt x="2260600" y="245456"/>
                  </a:lnTo>
                  <a:lnTo>
                    <a:pt x="2264435" y="292976"/>
                  </a:lnTo>
                  <a:lnTo>
                    <a:pt x="2264435" y="1464818"/>
                  </a:lnTo>
                  <a:lnTo>
                    <a:pt x="2260600" y="1512341"/>
                  </a:lnTo>
                  <a:lnTo>
                    <a:pt x="2249499" y="1557422"/>
                  </a:lnTo>
                  <a:lnTo>
                    <a:pt x="2231735" y="1599459"/>
                  </a:lnTo>
                  <a:lnTo>
                    <a:pt x="2207910" y="1637847"/>
                  </a:lnTo>
                  <a:lnTo>
                    <a:pt x="2178627" y="1671985"/>
                  </a:lnTo>
                  <a:lnTo>
                    <a:pt x="2144491" y="1701268"/>
                  </a:lnTo>
                  <a:lnTo>
                    <a:pt x="2106104" y="1725093"/>
                  </a:lnTo>
                  <a:lnTo>
                    <a:pt x="2064070" y="1742858"/>
                  </a:lnTo>
                  <a:lnTo>
                    <a:pt x="2018991" y="1753959"/>
                  </a:lnTo>
                  <a:lnTo>
                    <a:pt x="1971471" y="1757794"/>
                  </a:lnTo>
                  <a:lnTo>
                    <a:pt x="292976" y="1757794"/>
                  </a:lnTo>
                  <a:lnTo>
                    <a:pt x="245452" y="1753959"/>
                  </a:lnTo>
                  <a:lnTo>
                    <a:pt x="200371" y="1742858"/>
                  </a:lnTo>
                  <a:lnTo>
                    <a:pt x="158334" y="1725093"/>
                  </a:lnTo>
                  <a:lnTo>
                    <a:pt x="119946" y="1701268"/>
                  </a:lnTo>
                  <a:lnTo>
                    <a:pt x="85809" y="1671985"/>
                  </a:lnTo>
                  <a:lnTo>
                    <a:pt x="56526" y="1637847"/>
                  </a:lnTo>
                  <a:lnTo>
                    <a:pt x="32700" y="1599459"/>
                  </a:lnTo>
                  <a:lnTo>
                    <a:pt x="14935" y="1557422"/>
                  </a:lnTo>
                  <a:lnTo>
                    <a:pt x="3834" y="1512341"/>
                  </a:lnTo>
                  <a:lnTo>
                    <a:pt x="0" y="1464818"/>
                  </a:lnTo>
                  <a:lnTo>
                    <a:pt x="0" y="2929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8">
            <a:extLst>
              <a:ext uri="{FF2B5EF4-FFF2-40B4-BE49-F238E27FC236}">
                <a16:creationId xmlns:a16="http://schemas.microsoft.com/office/drawing/2014/main" id="{835A5599-52FB-4651-05B7-099776BE6C8F}"/>
              </a:ext>
            </a:extLst>
          </p:cNvPr>
          <p:cNvSpPr txBox="1"/>
          <p:nvPr/>
        </p:nvSpPr>
        <p:spPr>
          <a:xfrm>
            <a:off x="5723890" y="3352800"/>
            <a:ext cx="1591310" cy="15151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O. – 18,4 / 20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7,5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lang="fr-FR" sz="1600" spc="-25" dirty="0">
              <a:latin typeface="Calibri"/>
              <a:cs typeface="Calibri"/>
            </a:endParaRPr>
          </a:p>
          <a:p>
            <a:pPr marL="12700">
              <a:spcBef>
                <a:spcPts val="95"/>
              </a:spcBef>
            </a:pPr>
            <a:r>
              <a:rPr lang="fr-FR" sz="1600" dirty="0">
                <a:latin typeface="Calibri"/>
                <a:cs typeface="Calibri"/>
              </a:rPr>
              <a:t>S.</a:t>
            </a:r>
            <a:r>
              <a:rPr lang="fr-FR" sz="1600" spc="-20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–</a:t>
            </a:r>
            <a:r>
              <a:rPr lang="fr-FR" sz="1600" spc="-10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15,6</a:t>
            </a:r>
            <a:r>
              <a:rPr lang="fr-FR" sz="1600" spc="5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/</a:t>
            </a:r>
            <a:r>
              <a:rPr lang="fr-FR" sz="1600" spc="-25" dirty="0">
                <a:latin typeface="Calibri"/>
                <a:cs typeface="Calibri"/>
              </a:rPr>
              <a:t> 20</a:t>
            </a:r>
            <a:endParaRPr lang="fr-FR"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1600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4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lang="fr-FR" sz="1600" dirty="0">
                <a:latin typeface="Calibri"/>
                <a:cs typeface="Calibri"/>
              </a:rPr>
              <a:t>3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B.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lang="fr-FR" sz="1600" dirty="0">
                <a:latin typeface="Calibri"/>
                <a:cs typeface="Calibri"/>
              </a:rPr>
              <a:t>13,5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lang="fr-FR" sz="1600" spc="-2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1600" spc="-25" dirty="0">
                <a:latin typeface="Calibri"/>
                <a:cs typeface="Calibri"/>
              </a:rPr>
              <a:t>E. – 13,7 / 20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5" name="object 46">
            <a:extLst>
              <a:ext uri="{FF2B5EF4-FFF2-40B4-BE49-F238E27FC236}">
                <a16:creationId xmlns:a16="http://schemas.microsoft.com/office/drawing/2014/main" id="{7FD6B2FD-313C-E502-D8AF-4DD774762620}"/>
              </a:ext>
            </a:extLst>
          </p:cNvPr>
          <p:cNvSpPr/>
          <p:nvPr/>
        </p:nvSpPr>
        <p:spPr>
          <a:xfrm flipV="1">
            <a:off x="5289327" y="4303776"/>
            <a:ext cx="2839181" cy="45719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7">
            <a:extLst>
              <a:ext uri="{FF2B5EF4-FFF2-40B4-BE49-F238E27FC236}">
                <a16:creationId xmlns:a16="http://schemas.microsoft.com/office/drawing/2014/main" id="{1931428D-0FB1-786C-376F-871EB627F500}"/>
              </a:ext>
            </a:extLst>
          </p:cNvPr>
          <p:cNvSpPr txBox="1"/>
          <p:nvPr/>
        </p:nvSpPr>
        <p:spPr>
          <a:xfrm>
            <a:off x="7157530" y="4025392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7" name="object 48">
            <a:extLst>
              <a:ext uri="{FF2B5EF4-FFF2-40B4-BE49-F238E27FC236}">
                <a16:creationId xmlns:a16="http://schemas.microsoft.com/office/drawing/2014/main" id="{0E11B908-4F8A-CD6B-F5FF-C13A3F9C850A}"/>
              </a:ext>
            </a:extLst>
          </p:cNvPr>
          <p:cNvSpPr txBox="1"/>
          <p:nvPr/>
        </p:nvSpPr>
        <p:spPr>
          <a:xfrm>
            <a:off x="7157530" y="4406392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lang="fr-FR" sz="1800" spc="-1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/20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8" name="object 19">
            <a:extLst>
              <a:ext uri="{FF2B5EF4-FFF2-40B4-BE49-F238E27FC236}">
                <a16:creationId xmlns:a16="http://schemas.microsoft.com/office/drawing/2014/main" id="{5B393DAF-7113-E372-64B7-0EB3C4837B55}"/>
              </a:ext>
            </a:extLst>
          </p:cNvPr>
          <p:cNvGrpSpPr/>
          <p:nvPr/>
        </p:nvGrpSpPr>
        <p:grpSpPr>
          <a:xfrm>
            <a:off x="5016500" y="5029200"/>
            <a:ext cx="1716023" cy="555307"/>
            <a:chOff x="1159764" y="5219700"/>
            <a:chExt cx="1716023" cy="533399"/>
          </a:xfrm>
        </p:grpSpPr>
        <p:pic>
          <p:nvPicPr>
            <p:cNvPr id="19" name="object 22">
              <a:extLst>
                <a:ext uri="{FF2B5EF4-FFF2-40B4-BE49-F238E27FC236}">
                  <a16:creationId xmlns:a16="http://schemas.microsoft.com/office/drawing/2014/main" id="{909EFB31-F6FB-84F4-7B8B-4FD6B3FEA3F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6528" y="5259324"/>
              <a:ext cx="1699259" cy="393191"/>
            </a:xfrm>
            <a:prstGeom prst="rect">
              <a:avLst/>
            </a:prstGeom>
          </p:spPr>
        </p:pic>
        <p:pic>
          <p:nvPicPr>
            <p:cNvPr id="20" name="object 23">
              <a:extLst>
                <a:ext uri="{FF2B5EF4-FFF2-40B4-BE49-F238E27FC236}">
                  <a16:creationId xmlns:a16="http://schemas.microsoft.com/office/drawing/2014/main" id="{3859CC1B-5A9F-6B30-1D0E-E76D0DAB921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9764" y="5219700"/>
              <a:ext cx="851915" cy="533399"/>
            </a:xfrm>
            <a:prstGeom prst="rect">
              <a:avLst/>
            </a:prstGeom>
          </p:spPr>
        </p:pic>
        <p:sp>
          <p:nvSpPr>
            <p:cNvPr id="21" name="object 24">
              <a:extLst>
                <a:ext uri="{FF2B5EF4-FFF2-40B4-BE49-F238E27FC236}">
                  <a16:creationId xmlns:a16="http://schemas.microsoft.com/office/drawing/2014/main" id="{ABA626BE-38CF-2CE5-2AA9-18A64216B028}"/>
                </a:ext>
              </a:extLst>
            </p:cNvPr>
            <p:cNvSpPr/>
            <p:nvPr/>
          </p:nvSpPr>
          <p:spPr>
            <a:xfrm>
              <a:off x="1202258" y="5285448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0">
            <a:extLst>
              <a:ext uri="{FF2B5EF4-FFF2-40B4-BE49-F238E27FC236}">
                <a16:creationId xmlns:a16="http://schemas.microsoft.com/office/drawing/2014/main" id="{F6048F07-DF8A-48BD-C023-0A7F082CA0DF}"/>
              </a:ext>
            </a:extLst>
          </p:cNvPr>
          <p:cNvSpPr txBox="1"/>
          <p:nvPr/>
        </p:nvSpPr>
        <p:spPr>
          <a:xfrm>
            <a:off x="5151757" y="5124780"/>
            <a:ext cx="527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Exclus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3" name="object 19">
            <a:extLst>
              <a:ext uri="{FF2B5EF4-FFF2-40B4-BE49-F238E27FC236}">
                <a16:creationId xmlns:a16="http://schemas.microsoft.com/office/drawing/2014/main" id="{EF0708A4-740D-6F28-6B55-10F3259F699D}"/>
              </a:ext>
            </a:extLst>
          </p:cNvPr>
          <p:cNvGrpSpPr/>
          <p:nvPr/>
        </p:nvGrpSpPr>
        <p:grpSpPr>
          <a:xfrm>
            <a:off x="4953000" y="2095251"/>
            <a:ext cx="2682101" cy="555307"/>
            <a:chOff x="1159764" y="5219700"/>
            <a:chExt cx="1716023" cy="533399"/>
          </a:xfrm>
        </p:grpSpPr>
        <p:pic>
          <p:nvPicPr>
            <p:cNvPr id="53" name="object 22">
              <a:extLst>
                <a:ext uri="{FF2B5EF4-FFF2-40B4-BE49-F238E27FC236}">
                  <a16:creationId xmlns:a16="http://schemas.microsoft.com/office/drawing/2014/main" id="{A35B8FD9-DC6A-3132-B771-8A91E606666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6528" y="5259324"/>
              <a:ext cx="1699259" cy="393191"/>
            </a:xfrm>
            <a:prstGeom prst="rect">
              <a:avLst/>
            </a:prstGeom>
          </p:spPr>
        </p:pic>
        <p:pic>
          <p:nvPicPr>
            <p:cNvPr id="54" name="object 23">
              <a:extLst>
                <a:ext uri="{FF2B5EF4-FFF2-40B4-BE49-F238E27FC236}">
                  <a16:creationId xmlns:a16="http://schemas.microsoft.com/office/drawing/2014/main" id="{8EE0E955-E9F0-5BCB-CDEC-413EE857345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9764" y="5219700"/>
              <a:ext cx="851915" cy="533399"/>
            </a:xfrm>
            <a:prstGeom prst="rect">
              <a:avLst/>
            </a:prstGeom>
          </p:spPr>
        </p:pic>
        <p:sp>
          <p:nvSpPr>
            <p:cNvPr id="55" name="object 24">
              <a:extLst>
                <a:ext uri="{FF2B5EF4-FFF2-40B4-BE49-F238E27FC236}">
                  <a16:creationId xmlns:a16="http://schemas.microsoft.com/office/drawing/2014/main" id="{5C067D97-7B70-DD86-14BC-9F3C33FD0FC3}"/>
                </a:ext>
              </a:extLst>
            </p:cNvPr>
            <p:cNvSpPr/>
            <p:nvPr/>
          </p:nvSpPr>
          <p:spPr>
            <a:xfrm>
              <a:off x="1202258" y="5285448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4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40">
            <a:extLst>
              <a:ext uri="{FF2B5EF4-FFF2-40B4-BE49-F238E27FC236}">
                <a16:creationId xmlns:a16="http://schemas.microsoft.com/office/drawing/2014/main" id="{8880A0D6-584E-DF4A-F922-C86FEEE6EDE5}"/>
              </a:ext>
            </a:extLst>
          </p:cNvPr>
          <p:cNvSpPr txBox="1"/>
          <p:nvPr/>
        </p:nvSpPr>
        <p:spPr>
          <a:xfrm>
            <a:off x="5060824" y="2179746"/>
            <a:ext cx="2479039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600" spc="-10" dirty="0">
                <a:latin typeface="Calibri"/>
                <a:cs typeface="Calibri"/>
              </a:rPr>
              <a:t>Admis à poursuivre aux oraux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5609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47" y="294995"/>
            <a:ext cx="11837670" cy="82740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sz="3600" dirty="0">
                <a:latin typeface="Calibri"/>
                <a:cs typeface="Calibri"/>
              </a:rPr>
              <a:t>Licence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Accès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Santé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2</a:t>
            </a:r>
            <a:r>
              <a:rPr sz="3600" baseline="25462" dirty="0">
                <a:latin typeface="Calibri"/>
                <a:cs typeface="Calibri"/>
              </a:rPr>
              <a:t>nd</a:t>
            </a:r>
            <a:r>
              <a:rPr sz="3600" spc="247" baseline="25462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Groupe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d’Epreuves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72825" y="6239254"/>
            <a:ext cx="1809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lang="fr-FR" sz="1200" spc="-25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6941" y="1780508"/>
            <a:ext cx="5391785" cy="1108075"/>
            <a:chOff x="206941" y="1780508"/>
            <a:chExt cx="5391785" cy="1108075"/>
          </a:xfrm>
        </p:grpSpPr>
        <p:sp>
          <p:nvSpPr>
            <p:cNvPr id="5" name="object 5"/>
            <p:cNvSpPr/>
            <p:nvPr/>
          </p:nvSpPr>
          <p:spPr>
            <a:xfrm>
              <a:off x="213291" y="1786858"/>
              <a:ext cx="5379085" cy="1095375"/>
            </a:xfrm>
            <a:custGeom>
              <a:avLst/>
              <a:gdLst/>
              <a:ahLst/>
              <a:cxnLst/>
              <a:rect l="l" t="t" r="r" b="b"/>
              <a:pathLst>
                <a:path w="5379085" h="1095375">
                  <a:moveTo>
                    <a:pt x="5196420" y="0"/>
                  </a:moveTo>
                  <a:lnTo>
                    <a:pt x="182460" y="0"/>
                  </a:lnTo>
                  <a:lnTo>
                    <a:pt x="133954" y="6517"/>
                  </a:lnTo>
                  <a:lnTo>
                    <a:pt x="90367" y="24910"/>
                  </a:lnTo>
                  <a:lnTo>
                    <a:pt x="53440" y="53440"/>
                  </a:lnTo>
                  <a:lnTo>
                    <a:pt x="24910" y="90367"/>
                  </a:lnTo>
                  <a:lnTo>
                    <a:pt x="6517" y="133954"/>
                  </a:lnTo>
                  <a:lnTo>
                    <a:pt x="0" y="182460"/>
                  </a:lnTo>
                  <a:lnTo>
                    <a:pt x="0" y="912304"/>
                  </a:lnTo>
                  <a:lnTo>
                    <a:pt x="6517" y="960806"/>
                  </a:lnTo>
                  <a:lnTo>
                    <a:pt x="24910" y="1004392"/>
                  </a:lnTo>
                  <a:lnTo>
                    <a:pt x="53440" y="1041320"/>
                  </a:lnTo>
                  <a:lnTo>
                    <a:pt x="90367" y="1069852"/>
                  </a:lnTo>
                  <a:lnTo>
                    <a:pt x="133954" y="1088247"/>
                  </a:lnTo>
                  <a:lnTo>
                    <a:pt x="182460" y="1094765"/>
                  </a:lnTo>
                  <a:lnTo>
                    <a:pt x="5196420" y="1094765"/>
                  </a:lnTo>
                  <a:lnTo>
                    <a:pt x="5244923" y="1088247"/>
                  </a:lnTo>
                  <a:lnTo>
                    <a:pt x="5288508" y="1069852"/>
                  </a:lnTo>
                  <a:lnTo>
                    <a:pt x="5325437" y="1041320"/>
                  </a:lnTo>
                  <a:lnTo>
                    <a:pt x="5353968" y="1004392"/>
                  </a:lnTo>
                  <a:lnTo>
                    <a:pt x="5372363" y="960806"/>
                  </a:lnTo>
                  <a:lnTo>
                    <a:pt x="5378881" y="912304"/>
                  </a:lnTo>
                  <a:lnTo>
                    <a:pt x="5378881" y="182460"/>
                  </a:lnTo>
                  <a:lnTo>
                    <a:pt x="5372363" y="133954"/>
                  </a:lnTo>
                  <a:lnTo>
                    <a:pt x="5353968" y="90367"/>
                  </a:lnTo>
                  <a:lnTo>
                    <a:pt x="5325437" y="53440"/>
                  </a:lnTo>
                  <a:lnTo>
                    <a:pt x="5288508" y="24910"/>
                  </a:lnTo>
                  <a:lnTo>
                    <a:pt x="5244923" y="6517"/>
                  </a:lnTo>
                  <a:lnTo>
                    <a:pt x="5196420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3291" y="1786858"/>
              <a:ext cx="5379085" cy="1095375"/>
            </a:xfrm>
            <a:custGeom>
              <a:avLst/>
              <a:gdLst/>
              <a:ahLst/>
              <a:cxnLst/>
              <a:rect l="l" t="t" r="r" b="b"/>
              <a:pathLst>
                <a:path w="5379085" h="1095375">
                  <a:moveTo>
                    <a:pt x="0" y="182460"/>
                  </a:moveTo>
                  <a:lnTo>
                    <a:pt x="6517" y="133954"/>
                  </a:lnTo>
                  <a:lnTo>
                    <a:pt x="24910" y="90367"/>
                  </a:lnTo>
                  <a:lnTo>
                    <a:pt x="53440" y="53440"/>
                  </a:lnTo>
                  <a:lnTo>
                    <a:pt x="90367" y="24910"/>
                  </a:lnTo>
                  <a:lnTo>
                    <a:pt x="133954" y="6517"/>
                  </a:lnTo>
                  <a:lnTo>
                    <a:pt x="182460" y="0"/>
                  </a:lnTo>
                  <a:lnTo>
                    <a:pt x="5196420" y="0"/>
                  </a:lnTo>
                  <a:lnTo>
                    <a:pt x="5244923" y="6517"/>
                  </a:lnTo>
                  <a:lnTo>
                    <a:pt x="5288508" y="24910"/>
                  </a:lnTo>
                  <a:lnTo>
                    <a:pt x="5325437" y="53440"/>
                  </a:lnTo>
                  <a:lnTo>
                    <a:pt x="5353968" y="90367"/>
                  </a:lnTo>
                  <a:lnTo>
                    <a:pt x="5372363" y="133954"/>
                  </a:lnTo>
                  <a:lnTo>
                    <a:pt x="5378881" y="182460"/>
                  </a:lnTo>
                  <a:lnTo>
                    <a:pt x="5378881" y="912304"/>
                  </a:lnTo>
                  <a:lnTo>
                    <a:pt x="5372363" y="960806"/>
                  </a:lnTo>
                  <a:lnTo>
                    <a:pt x="5353968" y="1004392"/>
                  </a:lnTo>
                  <a:lnTo>
                    <a:pt x="5325437" y="1041320"/>
                  </a:lnTo>
                  <a:lnTo>
                    <a:pt x="5288508" y="1069852"/>
                  </a:lnTo>
                  <a:lnTo>
                    <a:pt x="5244923" y="1088247"/>
                  </a:lnTo>
                  <a:lnTo>
                    <a:pt x="5196420" y="1094765"/>
                  </a:lnTo>
                  <a:lnTo>
                    <a:pt x="182460" y="1094765"/>
                  </a:lnTo>
                  <a:lnTo>
                    <a:pt x="133954" y="1088247"/>
                  </a:lnTo>
                  <a:lnTo>
                    <a:pt x="90367" y="1069852"/>
                  </a:lnTo>
                  <a:lnTo>
                    <a:pt x="53440" y="1041320"/>
                  </a:lnTo>
                  <a:lnTo>
                    <a:pt x="24910" y="1004392"/>
                  </a:lnTo>
                  <a:lnTo>
                    <a:pt x="6517" y="960806"/>
                  </a:lnTo>
                  <a:lnTo>
                    <a:pt x="0" y="912304"/>
                  </a:lnTo>
                  <a:lnTo>
                    <a:pt x="0" y="18246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45474" y="2169138"/>
            <a:ext cx="2955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épreuves</a:t>
            </a:r>
            <a:r>
              <a:rPr sz="1800" b="1" spc="-7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orales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et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anonymes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06941" y="3186458"/>
            <a:ext cx="5403215" cy="1845945"/>
            <a:chOff x="206941" y="3186458"/>
            <a:chExt cx="5403215" cy="1845945"/>
          </a:xfrm>
        </p:grpSpPr>
        <p:sp>
          <p:nvSpPr>
            <p:cNvPr id="9" name="object 9"/>
            <p:cNvSpPr/>
            <p:nvPr/>
          </p:nvSpPr>
          <p:spPr>
            <a:xfrm>
              <a:off x="213291" y="3192808"/>
              <a:ext cx="5390515" cy="1833245"/>
            </a:xfrm>
            <a:custGeom>
              <a:avLst/>
              <a:gdLst/>
              <a:ahLst/>
              <a:cxnLst/>
              <a:rect l="l" t="t" r="r" b="b"/>
              <a:pathLst>
                <a:path w="5390515" h="1833245">
                  <a:moveTo>
                    <a:pt x="5084533" y="0"/>
                  </a:moveTo>
                  <a:lnTo>
                    <a:pt x="305498" y="0"/>
                  </a:lnTo>
                  <a:lnTo>
                    <a:pt x="255945" y="3998"/>
                  </a:lnTo>
                  <a:lnTo>
                    <a:pt x="208938" y="15574"/>
                  </a:lnTo>
                  <a:lnTo>
                    <a:pt x="165105" y="34099"/>
                  </a:lnTo>
                  <a:lnTo>
                    <a:pt x="125076" y="58944"/>
                  </a:lnTo>
                  <a:lnTo>
                    <a:pt x="89479" y="89479"/>
                  </a:lnTo>
                  <a:lnTo>
                    <a:pt x="58944" y="125076"/>
                  </a:lnTo>
                  <a:lnTo>
                    <a:pt x="34099" y="165105"/>
                  </a:lnTo>
                  <a:lnTo>
                    <a:pt x="15574" y="208938"/>
                  </a:lnTo>
                  <a:lnTo>
                    <a:pt x="3998" y="255945"/>
                  </a:lnTo>
                  <a:lnTo>
                    <a:pt x="0" y="305498"/>
                  </a:lnTo>
                  <a:lnTo>
                    <a:pt x="0" y="1527441"/>
                  </a:lnTo>
                  <a:lnTo>
                    <a:pt x="3998" y="1576997"/>
                  </a:lnTo>
                  <a:lnTo>
                    <a:pt x="15574" y="1624006"/>
                  </a:lnTo>
                  <a:lnTo>
                    <a:pt x="34099" y="1667840"/>
                  </a:lnTo>
                  <a:lnTo>
                    <a:pt x="58944" y="1707869"/>
                  </a:lnTo>
                  <a:lnTo>
                    <a:pt x="89479" y="1743465"/>
                  </a:lnTo>
                  <a:lnTo>
                    <a:pt x="125076" y="1773999"/>
                  </a:lnTo>
                  <a:lnTo>
                    <a:pt x="165105" y="1798842"/>
                  </a:lnTo>
                  <a:lnTo>
                    <a:pt x="208938" y="1817366"/>
                  </a:lnTo>
                  <a:lnTo>
                    <a:pt x="255945" y="1828942"/>
                  </a:lnTo>
                  <a:lnTo>
                    <a:pt x="305498" y="1832940"/>
                  </a:lnTo>
                  <a:lnTo>
                    <a:pt x="5084533" y="1832940"/>
                  </a:lnTo>
                  <a:lnTo>
                    <a:pt x="5134086" y="1828942"/>
                  </a:lnTo>
                  <a:lnTo>
                    <a:pt x="5181094" y="1817366"/>
                  </a:lnTo>
                  <a:lnTo>
                    <a:pt x="5224926" y="1798842"/>
                  </a:lnTo>
                  <a:lnTo>
                    <a:pt x="5264956" y="1773999"/>
                  </a:lnTo>
                  <a:lnTo>
                    <a:pt x="5300552" y="1743465"/>
                  </a:lnTo>
                  <a:lnTo>
                    <a:pt x="5331088" y="1707869"/>
                  </a:lnTo>
                  <a:lnTo>
                    <a:pt x="5355932" y="1667840"/>
                  </a:lnTo>
                  <a:lnTo>
                    <a:pt x="5374457" y="1624006"/>
                  </a:lnTo>
                  <a:lnTo>
                    <a:pt x="5386033" y="1576997"/>
                  </a:lnTo>
                  <a:lnTo>
                    <a:pt x="5390032" y="1527441"/>
                  </a:lnTo>
                  <a:lnTo>
                    <a:pt x="5390032" y="305498"/>
                  </a:lnTo>
                  <a:lnTo>
                    <a:pt x="5386033" y="255945"/>
                  </a:lnTo>
                  <a:lnTo>
                    <a:pt x="5374457" y="208938"/>
                  </a:lnTo>
                  <a:lnTo>
                    <a:pt x="5355932" y="165105"/>
                  </a:lnTo>
                  <a:lnTo>
                    <a:pt x="5331088" y="125076"/>
                  </a:lnTo>
                  <a:lnTo>
                    <a:pt x="5300552" y="89479"/>
                  </a:lnTo>
                  <a:lnTo>
                    <a:pt x="5264956" y="58944"/>
                  </a:lnTo>
                  <a:lnTo>
                    <a:pt x="5224926" y="34099"/>
                  </a:lnTo>
                  <a:lnTo>
                    <a:pt x="5181094" y="15574"/>
                  </a:lnTo>
                  <a:lnTo>
                    <a:pt x="5134086" y="3998"/>
                  </a:lnTo>
                  <a:lnTo>
                    <a:pt x="5084533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3291" y="3192808"/>
              <a:ext cx="5390515" cy="1833245"/>
            </a:xfrm>
            <a:custGeom>
              <a:avLst/>
              <a:gdLst/>
              <a:ahLst/>
              <a:cxnLst/>
              <a:rect l="l" t="t" r="r" b="b"/>
              <a:pathLst>
                <a:path w="5390515" h="1833245">
                  <a:moveTo>
                    <a:pt x="0" y="305498"/>
                  </a:moveTo>
                  <a:lnTo>
                    <a:pt x="3998" y="255945"/>
                  </a:lnTo>
                  <a:lnTo>
                    <a:pt x="15574" y="208938"/>
                  </a:lnTo>
                  <a:lnTo>
                    <a:pt x="34099" y="165105"/>
                  </a:lnTo>
                  <a:lnTo>
                    <a:pt x="58944" y="125076"/>
                  </a:lnTo>
                  <a:lnTo>
                    <a:pt x="89479" y="89479"/>
                  </a:lnTo>
                  <a:lnTo>
                    <a:pt x="125076" y="58944"/>
                  </a:lnTo>
                  <a:lnTo>
                    <a:pt x="165105" y="34099"/>
                  </a:lnTo>
                  <a:lnTo>
                    <a:pt x="208938" y="15574"/>
                  </a:lnTo>
                  <a:lnTo>
                    <a:pt x="255945" y="3998"/>
                  </a:lnTo>
                  <a:lnTo>
                    <a:pt x="305498" y="0"/>
                  </a:lnTo>
                  <a:lnTo>
                    <a:pt x="5084533" y="0"/>
                  </a:lnTo>
                  <a:lnTo>
                    <a:pt x="5134086" y="3998"/>
                  </a:lnTo>
                  <a:lnTo>
                    <a:pt x="5181094" y="15574"/>
                  </a:lnTo>
                  <a:lnTo>
                    <a:pt x="5224926" y="34099"/>
                  </a:lnTo>
                  <a:lnTo>
                    <a:pt x="5264956" y="58944"/>
                  </a:lnTo>
                  <a:lnTo>
                    <a:pt x="5300552" y="89479"/>
                  </a:lnTo>
                  <a:lnTo>
                    <a:pt x="5331088" y="125076"/>
                  </a:lnTo>
                  <a:lnTo>
                    <a:pt x="5355932" y="165105"/>
                  </a:lnTo>
                  <a:lnTo>
                    <a:pt x="5374457" y="208938"/>
                  </a:lnTo>
                  <a:lnTo>
                    <a:pt x="5386033" y="255945"/>
                  </a:lnTo>
                  <a:lnTo>
                    <a:pt x="5390032" y="305498"/>
                  </a:lnTo>
                  <a:lnTo>
                    <a:pt x="5390032" y="1527441"/>
                  </a:lnTo>
                  <a:lnTo>
                    <a:pt x="5386033" y="1576997"/>
                  </a:lnTo>
                  <a:lnTo>
                    <a:pt x="5374457" y="1624006"/>
                  </a:lnTo>
                  <a:lnTo>
                    <a:pt x="5355932" y="1667840"/>
                  </a:lnTo>
                  <a:lnTo>
                    <a:pt x="5331088" y="1707869"/>
                  </a:lnTo>
                  <a:lnTo>
                    <a:pt x="5300552" y="1743465"/>
                  </a:lnTo>
                  <a:lnTo>
                    <a:pt x="5264956" y="1773999"/>
                  </a:lnTo>
                  <a:lnTo>
                    <a:pt x="5224926" y="1798842"/>
                  </a:lnTo>
                  <a:lnTo>
                    <a:pt x="5181094" y="1817366"/>
                  </a:lnTo>
                  <a:lnTo>
                    <a:pt x="5134086" y="1828942"/>
                  </a:lnTo>
                  <a:lnTo>
                    <a:pt x="5084533" y="1832940"/>
                  </a:lnTo>
                  <a:lnTo>
                    <a:pt x="305498" y="1832940"/>
                  </a:lnTo>
                  <a:lnTo>
                    <a:pt x="255945" y="1828942"/>
                  </a:lnTo>
                  <a:lnTo>
                    <a:pt x="208938" y="1817366"/>
                  </a:lnTo>
                  <a:lnTo>
                    <a:pt x="165105" y="1798842"/>
                  </a:lnTo>
                  <a:lnTo>
                    <a:pt x="125076" y="1773999"/>
                  </a:lnTo>
                  <a:lnTo>
                    <a:pt x="89479" y="1743465"/>
                  </a:lnTo>
                  <a:lnTo>
                    <a:pt x="58944" y="1707869"/>
                  </a:lnTo>
                  <a:lnTo>
                    <a:pt x="34099" y="1667840"/>
                  </a:lnTo>
                  <a:lnTo>
                    <a:pt x="15574" y="1624006"/>
                  </a:lnTo>
                  <a:lnTo>
                    <a:pt x="3998" y="1576997"/>
                  </a:lnTo>
                  <a:lnTo>
                    <a:pt x="0" y="1527441"/>
                  </a:lnTo>
                  <a:lnTo>
                    <a:pt x="0" y="30549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81509" y="3532701"/>
            <a:ext cx="2258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Analyse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d’un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document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1509" y="3807021"/>
            <a:ext cx="439293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10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min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Arial MT"/>
              <a:buChar char="•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30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min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préparation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8450" algn="l"/>
              </a:tabLst>
            </a:pPr>
            <a:r>
              <a:rPr lang="fr-FR" sz="1800" dirty="0">
                <a:latin typeface="Calibri"/>
                <a:cs typeface="Calibri"/>
              </a:rPr>
              <a:t>3</a:t>
            </a:r>
            <a:r>
              <a:rPr lang="fr-FR" sz="1800" spc="-15" dirty="0">
                <a:latin typeface="Calibri"/>
                <a:cs typeface="Calibri"/>
              </a:rPr>
              <a:t> </a:t>
            </a:r>
            <a:r>
              <a:rPr lang="fr-FR" sz="1800" dirty="0">
                <a:latin typeface="Calibri"/>
                <a:cs typeface="Calibri"/>
              </a:rPr>
              <a:t>min</a:t>
            </a:r>
            <a:r>
              <a:rPr lang="fr-FR" sz="1800" spc="-20" dirty="0">
                <a:latin typeface="Calibri"/>
                <a:cs typeface="Calibri"/>
              </a:rPr>
              <a:t> </a:t>
            </a:r>
            <a:r>
              <a:rPr lang="fr-FR" sz="1800" dirty="0">
                <a:latin typeface="Calibri"/>
                <a:cs typeface="Calibri"/>
              </a:rPr>
              <a:t>de</a:t>
            </a:r>
            <a:r>
              <a:rPr lang="fr-FR" sz="1800" spc="-10" dirty="0">
                <a:latin typeface="Calibri"/>
                <a:cs typeface="Calibri"/>
              </a:rPr>
              <a:t> présentation</a:t>
            </a:r>
            <a:endParaRPr lang="fr-FR"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8450" algn="l"/>
              </a:tabLst>
            </a:pPr>
            <a:r>
              <a:rPr lang="fr-FR" sz="1800" dirty="0">
                <a:latin typeface="Calibri"/>
                <a:cs typeface="Calibri"/>
              </a:rPr>
              <a:t>7</a:t>
            </a:r>
            <a:r>
              <a:rPr lang="fr-FR" sz="1800" spc="-15" dirty="0">
                <a:latin typeface="Calibri"/>
                <a:cs typeface="Calibri"/>
              </a:rPr>
              <a:t> </a:t>
            </a:r>
            <a:r>
              <a:rPr lang="fr-FR" sz="1800" dirty="0">
                <a:latin typeface="Calibri"/>
                <a:cs typeface="Calibri"/>
              </a:rPr>
              <a:t>min</a:t>
            </a:r>
            <a:r>
              <a:rPr lang="fr-FR" sz="1800" spc="-25" dirty="0">
                <a:latin typeface="Calibri"/>
                <a:cs typeface="Calibri"/>
              </a:rPr>
              <a:t> </a:t>
            </a:r>
            <a:r>
              <a:rPr lang="fr-FR" sz="1800" dirty="0">
                <a:latin typeface="Calibri"/>
                <a:cs typeface="Calibri"/>
              </a:rPr>
              <a:t>de</a:t>
            </a:r>
            <a:r>
              <a:rPr lang="fr-FR" sz="1800" spc="-5" dirty="0">
                <a:latin typeface="Calibri"/>
                <a:cs typeface="Calibri"/>
              </a:rPr>
              <a:t> </a:t>
            </a:r>
            <a:r>
              <a:rPr lang="fr-FR" sz="1800" spc="-10" dirty="0">
                <a:latin typeface="Calibri"/>
                <a:cs typeface="Calibri"/>
              </a:rPr>
              <a:t>discussion</a:t>
            </a:r>
            <a:endParaRPr lang="fr-FR" sz="18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114451" y="3179474"/>
            <a:ext cx="5403215" cy="1808480"/>
            <a:chOff x="6114451" y="3179474"/>
            <a:chExt cx="5403215" cy="1808480"/>
          </a:xfrm>
        </p:grpSpPr>
        <p:sp>
          <p:nvSpPr>
            <p:cNvPr id="14" name="object 14"/>
            <p:cNvSpPr/>
            <p:nvPr/>
          </p:nvSpPr>
          <p:spPr>
            <a:xfrm>
              <a:off x="6120801" y="3185824"/>
              <a:ext cx="5390515" cy="1795780"/>
            </a:xfrm>
            <a:custGeom>
              <a:avLst/>
              <a:gdLst/>
              <a:ahLst/>
              <a:cxnLst/>
              <a:rect l="l" t="t" r="r" b="b"/>
              <a:pathLst>
                <a:path w="5390515" h="1795779">
                  <a:moveTo>
                    <a:pt x="5090795" y="0"/>
                  </a:moveTo>
                  <a:lnTo>
                    <a:pt x="299224" y="0"/>
                  </a:lnTo>
                  <a:lnTo>
                    <a:pt x="250690" y="3916"/>
                  </a:lnTo>
                  <a:lnTo>
                    <a:pt x="204648" y="15253"/>
                  </a:lnTo>
                  <a:lnTo>
                    <a:pt x="161715" y="33397"/>
                  </a:lnTo>
                  <a:lnTo>
                    <a:pt x="122508" y="57730"/>
                  </a:lnTo>
                  <a:lnTo>
                    <a:pt x="87642" y="87637"/>
                  </a:lnTo>
                  <a:lnTo>
                    <a:pt x="57734" y="122503"/>
                  </a:lnTo>
                  <a:lnTo>
                    <a:pt x="33399" y="161710"/>
                  </a:lnTo>
                  <a:lnTo>
                    <a:pt x="15255" y="204643"/>
                  </a:lnTo>
                  <a:lnTo>
                    <a:pt x="3916" y="250686"/>
                  </a:lnTo>
                  <a:lnTo>
                    <a:pt x="0" y="299224"/>
                  </a:lnTo>
                  <a:lnTo>
                    <a:pt x="0" y="1496098"/>
                  </a:lnTo>
                  <a:lnTo>
                    <a:pt x="3916" y="1544632"/>
                  </a:lnTo>
                  <a:lnTo>
                    <a:pt x="15255" y="1590674"/>
                  </a:lnTo>
                  <a:lnTo>
                    <a:pt x="33399" y="1633606"/>
                  </a:lnTo>
                  <a:lnTo>
                    <a:pt x="57734" y="1672814"/>
                  </a:lnTo>
                  <a:lnTo>
                    <a:pt x="87642" y="1707680"/>
                  </a:lnTo>
                  <a:lnTo>
                    <a:pt x="122508" y="1737588"/>
                  </a:lnTo>
                  <a:lnTo>
                    <a:pt x="161715" y="1761922"/>
                  </a:lnTo>
                  <a:lnTo>
                    <a:pt x="204648" y="1780067"/>
                  </a:lnTo>
                  <a:lnTo>
                    <a:pt x="250690" y="1791406"/>
                  </a:lnTo>
                  <a:lnTo>
                    <a:pt x="299224" y="1795322"/>
                  </a:lnTo>
                  <a:lnTo>
                    <a:pt x="5090795" y="1795322"/>
                  </a:lnTo>
                  <a:lnTo>
                    <a:pt x="5139333" y="1791406"/>
                  </a:lnTo>
                  <a:lnTo>
                    <a:pt x="5185377" y="1780067"/>
                  </a:lnTo>
                  <a:lnTo>
                    <a:pt x="5228312" y="1761922"/>
                  </a:lnTo>
                  <a:lnTo>
                    <a:pt x="5267521" y="1737588"/>
                  </a:lnTo>
                  <a:lnTo>
                    <a:pt x="5302388" y="1707680"/>
                  </a:lnTo>
                  <a:lnTo>
                    <a:pt x="5332297" y="1672814"/>
                  </a:lnTo>
                  <a:lnTo>
                    <a:pt x="5356632" y="1633606"/>
                  </a:lnTo>
                  <a:lnTo>
                    <a:pt x="5374777" y="1590674"/>
                  </a:lnTo>
                  <a:lnTo>
                    <a:pt x="5386115" y="1544632"/>
                  </a:lnTo>
                  <a:lnTo>
                    <a:pt x="5390032" y="1496098"/>
                  </a:lnTo>
                  <a:lnTo>
                    <a:pt x="5390032" y="299224"/>
                  </a:lnTo>
                  <a:lnTo>
                    <a:pt x="5386115" y="250686"/>
                  </a:lnTo>
                  <a:lnTo>
                    <a:pt x="5374777" y="204643"/>
                  </a:lnTo>
                  <a:lnTo>
                    <a:pt x="5356632" y="161710"/>
                  </a:lnTo>
                  <a:lnTo>
                    <a:pt x="5332297" y="122503"/>
                  </a:lnTo>
                  <a:lnTo>
                    <a:pt x="5302388" y="87637"/>
                  </a:lnTo>
                  <a:lnTo>
                    <a:pt x="5267521" y="57730"/>
                  </a:lnTo>
                  <a:lnTo>
                    <a:pt x="5228312" y="33397"/>
                  </a:lnTo>
                  <a:lnTo>
                    <a:pt x="5185377" y="15253"/>
                  </a:lnTo>
                  <a:lnTo>
                    <a:pt x="5139333" y="3916"/>
                  </a:lnTo>
                  <a:lnTo>
                    <a:pt x="5090795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20801" y="3185824"/>
              <a:ext cx="5390515" cy="1795780"/>
            </a:xfrm>
            <a:custGeom>
              <a:avLst/>
              <a:gdLst/>
              <a:ahLst/>
              <a:cxnLst/>
              <a:rect l="l" t="t" r="r" b="b"/>
              <a:pathLst>
                <a:path w="5390515" h="1795779">
                  <a:moveTo>
                    <a:pt x="0" y="299224"/>
                  </a:moveTo>
                  <a:lnTo>
                    <a:pt x="3916" y="250686"/>
                  </a:lnTo>
                  <a:lnTo>
                    <a:pt x="15255" y="204643"/>
                  </a:lnTo>
                  <a:lnTo>
                    <a:pt x="33399" y="161710"/>
                  </a:lnTo>
                  <a:lnTo>
                    <a:pt x="57734" y="122503"/>
                  </a:lnTo>
                  <a:lnTo>
                    <a:pt x="87642" y="87637"/>
                  </a:lnTo>
                  <a:lnTo>
                    <a:pt x="122508" y="57730"/>
                  </a:lnTo>
                  <a:lnTo>
                    <a:pt x="161715" y="33397"/>
                  </a:lnTo>
                  <a:lnTo>
                    <a:pt x="204648" y="15253"/>
                  </a:lnTo>
                  <a:lnTo>
                    <a:pt x="250690" y="3916"/>
                  </a:lnTo>
                  <a:lnTo>
                    <a:pt x="299224" y="0"/>
                  </a:lnTo>
                  <a:lnTo>
                    <a:pt x="5090795" y="0"/>
                  </a:lnTo>
                  <a:lnTo>
                    <a:pt x="5139333" y="3916"/>
                  </a:lnTo>
                  <a:lnTo>
                    <a:pt x="5185377" y="15253"/>
                  </a:lnTo>
                  <a:lnTo>
                    <a:pt x="5228312" y="33397"/>
                  </a:lnTo>
                  <a:lnTo>
                    <a:pt x="5267521" y="57730"/>
                  </a:lnTo>
                  <a:lnTo>
                    <a:pt x="5302388" y="87637"/>
                  </a:lnTo>
                  <a:lnTo>
                    <a:pt x="5332297" y="122503"/>
                  </a:lnTo>
                  <a:lnTo>
                    <a:pt x="5356632" y="161710"/>
                  </a:lnTo>
                  <a:lnTo>
                    <a:pt x="5374777" y="204643"/>
                  </a:lnTo>
                  <a:lnTo>
                    <a:pt x="5386115" y="250686"/>
                  </a:lnTo>
                  <a:lnTo>
                    <a:pt x="5390032" y="299224"/>
                  </a:lnTo>
                  <a:lnTo>
                    <a:pt x="5390032" y="1496098"/>
                  </a:lnTo>
                  <a:lnTo>
                    <a:pt x="5386115" y="1544632"/>
                  </a:lnTo>
                  <a:lnTo>
                    <a:pt x="5374777" y="1590674"/>
                  </a:lnTo>
                  <a:lnTo>
                    <a:pt x="5356632" y="1633606"/>
                  </a:lnTo>
                  <a:lnTo>
                    <a:pt x="5332297" y="1672814"/>
                  </a:lnTo>
                  <a:lnTo>
                    <a:pt x="5302388" y="1707680"/>
                  </a:lnTo>
                  <a:lnTo>
                    <a:pt x="5267521" y="1737588"/>
                  </a:lnTo>
                  <a:lnTo>
                    <a:pt x="5228312" y="1761922"/>
                  </a:lnTo>
                  <a:lnTo>
                    <a:pt x="5185377" y="1780067"/>
                  </a:lnTo>
                  <a:lnTo>
                    <a:pt x="5139333" y="1791406"/>
                  </a:lnTo>
                  <a:lnTo>
                    <a:pt x="5090795" y="1795322"/>
                  </a:lnTo>
                  <a:lnTo>
                    <a:pt x="299224" y="1795322"/>
                  </a:lnTo>
                  <a:lnTo>
                    <a:pt x="250690" y="1791406"/>
                  </a:lnTo>
                  <a:lnTo>
                    <a:pt x="204648" y="1780067"/>
                  </a:lnTo>
                  <a:lnTo>
                    <a:pt x="161715" y="1761922"/>
                  </a:lnTo>
                  <a:lnTo>
                    <a:pt x="122508" y="1737588"/>
                  </a:lnTo>
                  <a:lnTo>
                    <a:pt x="87642" y="1707680"/>
                  </a:lnTo>
                  <a:lnTo>
                    <a:pt x="57734" y="1672814"/>
                  </a:lnTo>
                  <a:lnTo>
                    <a:pt x="33399" y="1633606"/>
                  </a:lnTo>
                  <a:lnTo>
                    <a:pt x="15255" y="1590674"/>
                  </a:lnTo>
                  <a:lnTo>
                    <a:pt x="3916" y="1544632"/>
                  </a:lnTo>
                  <a:lnTo>
                    <a:pt x="0" y="1496098"/>
                  </a:lnTo>
                  <a:lnTo>
                    <a:pt x="0" y="299224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287183" y="3232584"/>
            <a:ext cx="4770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Analyse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et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discussion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autour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d’une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problématique complexe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87183" y="3781224"/>
            <a:ext cx="33191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10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min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2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min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prise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connaissance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3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10" dirty="0">
                <a:latin typeface="Calibri"/>
                <a:cs typeface="Calibri"/>
              </a:rPr>
              <a:t> présentation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8450" algn="l"/>
              </a:tabLst>
            </a:pPr>
            <a:r>
              <a:rPr lang="fr-FR" sz="1800" spc="-20" dirty="0">
                <a:latin typeface="Calibri"/>
                <a:cs typeface="Calibri"/>
              </a:rPr>
              <a:t>7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discussion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114451" y="1780509"/>
            <a:ext cx="5403215" cy="1108075"/>
            <a:chOff x="6114451" y="1780509"/>
            <a:chExt cx="5403215" cy="1108075"/>
          </a:xfrm>
        </p:grpSpPr>
        <p:sp>
          <p:nvSpPr>
            <p:cNvPr id="19" name="object 19"/>
            <p:cNvSpPr/>
            <p:nvPr/>
          </p:nvSpPr>
          <p:spPr>
            <a:xfrm>
              <a:off x="6120801" y="1786859"/>
              <a:ext cx="5390515" cy="1095375"/>
            </a:xfrm>
            <a:custGeom>
              <a:avLst/>
              <a:gdLst/>
              <a:ahLst/>
              <a:cxnLst/>
              <a:rect l="l" t="t" r="r" b="b"/>
              <a:pathLst>
                <a:path w="5390515" h="1095375">
                  <a:moveTo>
                    <a:pt x="5207571" y="0"/>
                  </a:moveTo>
                  <a:lnTo>
                    <a:pt x="182460" y="0"/>
                  </a:lnTo>
                  <a:lnTo>
                    <a:pt x="133954" y="6517"/>
                  </a:lnTo>
                  <a:lnTo>
                    <a:pt x="90367" y="24910"/>
                  </a:lnTo>
                  <a:lnTo>
                    <a:pt x="53440" y="53440"/>
                  </a:lnTo>
                  <a:lnTo>
                    <a:pt x="24910" y="90367"/>
                  </a:lnTo>
                  <a:lnTo>
                    <a:pt x="6517" y="133954"/>
                  </a:lnTo>
                  <a:lnTo>
                    <a:pt x="0" y="182460"/>
                  </a:lnTo>
                  <a:lnTo>
                    <a:pt x="0" y="912304"/>
                  </a:lnTo>
                  <a:lnTo>
                    <a:pt x="6517" y="960806"/>
                  </a:lnTo>
                  <a:lnTo>
                    <a:pt x="24910" y="1004392"/>
                  </a:lnTo>
                  <a:lnTo>
                    <a:pt x="53440" y="1041320"/>
                  </a:lnTo>
                  <a:lnTo>
                    <a:pt x="90367" y="1069852"/>
                  </a:lnTo>
                  <a:lnTo>
                    <a:pt x="133954" y="1088247"/>
                  </a:lnTo>
                  <a:lnTo>
                    <a:pt x="182460" y="1094765"/>
                  </a:lnTo>
                  <a:lnTo>
                    <a:pt x="5207571" y="1094765"/>
                  </a:lnTo>
                  <a:lnTo>
                    <a:pt x="5256073" y="1088247"/>
                  </a:lnTo>
                  <a:lnTo>
                    <a:pt x="5299659" y="1069852"/>
                  </a:lnTo>
                  <a:lnTo>
                    <a:pt x="5336587" y="1041320"/>
                  </a:lnTo>
                  <a:lnTo>
                    <a:pt x="5365119" y="1004392"/>
                  </a:lnTo>
                  <a:lnTo>
                    <a:pt x="5383514" y="960806"/>
                  </a:lnTo>
                  <a:lnTo>
                    <a:pt x="5390032" y="912304"/>
                  </a:lnTo>
                  <a:lnTo>
                    <a:pt x="5390032" y="182460"/>
                  </a:lnTo>
                  <a:lnTo>
                    <a:pt x="5383514" y="133954"/>
                  </a:lnTo>
                  <a:lnTo>
                    <a:pt x="5365119" y="90367"/>
                  </a:lnTo>
                  <a:lnTo>
                    <a:pt x="5336587" y="53440"/>
                  </a:lnTo>
                  <a:lnTo>
                    <a:pt x="5299659" y="24910"/>
                  </a:lnTo>
                  <a:lnTo>
                    <a:pt x="5256073" y="6517"/>
                  </a:lnTo>
                  <a:lnTo>
                    <a:pt x="5207571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20801" y="1786859"/>
              <a:ext cx="5390515" cy="1095375"/>
            </a:xfrm>
            <a:custGeom>
              <a:avLst/>
              <a:gdLst/>
              <a:ahLst/>
              <a:cxnLst/>
              <a:rect l="l" t="t" r="r" b="b"/>
              <a:pathLst>
                <a:path w="5390515" h="1095375">
                  <a:moveTo>
                    <a:pt x="0" y="182460"/>
                  </a:moveTo>
                  <a:lnTo>
                    <a:pt x="6517" y="133954"/>
                  </a:lnTo>
                  <a:lnTo>
                    <a:pt x="24910" y="90367"/>
                  </a:lnTo>
                  <a:lnTo>
                    <a:pt x="53440" y="53440"/>
                  </a:lnTo>
                  <a:lnTo>
                    <a:pt x="90367" y="24910"/>
                  </a:lnTo>
                  <a:lnTo>
                    <a:pt x="133954" y="6517"/>
                  </a:lnTo>
                  <a:lnTo>
                    <a:pt x="182460" y="0"/>
                  </a:lnTo>
                  <a:lnTo>
                    <a:pt x="5207571" y="0"/>
                  </a:lnTo>
                  <a:lnTo>
                    <a:pt x="5256073" y="6517"/>
                  </a:lnTo>
                  <a:lnTo>
                    <a:pt x="5299659" y="24910"/>
                  </a:lnTo>
                  <a:lnTo>
                    <a:pt x="5336587" y="53440"/>
                  </a:lnTo>
                  <a:lnTo>
                    <a:pt x="5365119" y="90367"/>
                  </a:lnTo>
                  <a:lnTo>
                    <a:pt x="5383514" y="133954"/>
                  </a:lnTo>
                  <a:lnTo>
                    <a:pt x="5390032" y="182460"/>
                  </a:lnTo>
                  <a:lnTo>
                    <a:pt x="5390032" y="912304"/>
                  </a:lnTo>
                  <a:lnTo>
                    <a:pt x="5383514" y="960806"/>
                  </a:lnTo>
                  <a:lnTo>
                    <a:pt x="5365119" y="1004392"/>
                  </a:lnTo>
                  <a:lnTo>
                    <a:pt x="5336587" y="1041320"/>
                  </a:lnTo>
                  <a:lnTo>
                    <a:pt x="5299659" y="1069852"/>
                  </a:lnTo>
                  <a:lnTo>
                    <a:pt x="5256073" y="1088247"/>
                  </a:lnTo>
                  <a:lnTo>
                    <a:pt x="5207571" y="1094765"/>
                  </a:lnTo>
                  <a:lnTo>
                    <a:pt x="182460" y="1094765"/>
                  </a:lnTo>
                  <a:lnTo>
                    <a:pt x="133954" y="1088247"/>
                  </a:lnTo>
                  <a:lnTo>
                    <a:pt x="90367" y="1069852"/>
                  </a:lnTo>
                  <a:lnTo>
                    <a:pt x="53440" y="1041320"/>
                  </a:lnTo>
                  <a:lnTo>
                    <a:pt x="24910" y="1004392"/>
                  </a:lnTo>
                  <a:lnTo>
                    <a:pt x="6517" y="960806"/>
                  </a:lnTo>
                  <a:lnTo>
                    <a:pt x="0" y="912304"/>
                  </a:lnTo>
                  <a:lnTo>
                    <a:pt x="0" y="18246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252983" y="1894818"/>
            <a:ext cx="10566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Note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Orale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52983" y="2169138"/>
            <a:ext cx="35680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50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%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Oral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Document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Arial MT"/>
              <a:buChar char="•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50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%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Oral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Problématique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complexe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23972" y="5444449"/>
            <a:ext cx="11293475" cy="745490"/>
            <a:chOff x="223972" y="5444449"/>
            <a:chExt cx="11293475" cy="745490"/>
          </a:xfrm>
        </p:grpSpPr>
        <p:sp>
          <p:nvSpPr>
            <p:cNvPr id="24" name="object 24"/>
            <p:cNvSpPr/>
            <p:nvPr/>
          </p:nvSpPr>
          <p:spPr>
            <a:xfrm>
              <a:off x="230322" y="5450799"/>
              <a:ext cx="11280775" cy="732790"/>
            </a:xfrm>
            <a:custGeom>
              <a:avLst/>
              <a:gdLst/>
              <a:ahLst/>
              <a:cxnLst/>
              <a:rect l="l" t="t" r="r" b="b"/>
              <a:pathLst>
                <a:path w="11280775" h="732789">
                  <a:moveTo>
                    <a:pt x="11158397" y="0"/>
                  </a:moveTo>
                  <a:lnTo>
                    <a:pt x="122110" y="0"/>
                  </a:lnTo>
                  <a:lnTo>
                    <a:pt x="74580" y="9596"/>
                  </a:lnTo>
                  <a:lnTo>
                    <a:pt x="35766" y="35766"/>
                  </a:lnTo>
                  <a:lnTo>
                    <a:pt x="9596" y="74580"/>
                  </a:lnTo>
                  <a:lnTo>
                    <a:pt x="0" y="122110"/>
                  </a:lnTo>
                  <a:lnTo>
                    <a:pt x="0" y="610539"/>
                  </a:lnTo>
                  <a:lnTo>
                    <a:pt x="9596" y="658069"/>
                  </a:lnTo>
                  <a:lnTo>
                    <a:pt x="35766" y="696883"/>
                  </a:lnTo>
                  <a:lnTo>
                    <a:pt x="74580" y="723053"/>
                  </a:lnTo>
                  <a:lnTo>
                    <a:pt x="122110" y="732650"/>
                  </a:lnTo>
                  <a:lnTo>
                    <a:pt x="11158397" y="732650"/>
                  </a:lnTo>
                  <a:lnTo>
                    <a:pt x="11205927" y="723053"/>
                  </a:lnTo>
                  <a:lnTo>
                    <a:pt x="11244741" y="696883"/>
                  </a:lnTo>
                  <a:lnTo>
                    <a:pt x="11270911" y="658069"/>
                  </a:lnTo>
                  <a:lnTo>
                    <a:pt x="11280508" y="610539"/>
                  </a:lnTo>
                  <a:lnTo>
                    <a:pt x="11280508" y="122110"/>
                  </a:lnTo>
                  <a:lnTo>
                    <a:pt x="11270911" y="74580"/>
                  </a:lnTo>
                  <a:lnTo>
                    <a:pt x="11244741" y="35766"/>
                  </a:lnTo>
                  <a:lnTo>
                    <a:pt x="11205927" y="9596"/>
                  </a:lnTo>
                  <a:lnTo>
                    <a:pt x="11158397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30322" y="5450799"/>
              <a:ext cx="11280775" cy="732790"/>
            </a:xfrm>
            <a:custGeom>
              <a:avLst/>
              <a:gdLst/>
              <a:ahLst/>
              <a:cxnLst/>
              <a:rect l="l" t="t" r="r" b="b"/>
              <a:pathLst>
                <a:path w="11280775" h="732789">
                  <a:moveTo>
                    <a:pt x="0" y="122110"/>
                  </a:moveTo>
                  <a:lnTo>
                    <a:pt x="9596" y="74580"/>
                  </a:lnTo>
                  <a:lnTo>
                    <a:pt x="35766" y="35766"/>
                  </a:lnTo>
                  <a:lnTo>
                    <a:pt x="74580" y="9596"/>
                  </a:lnTo>
                  <a:lnTo>
                    <a:pt x="122110" y="0"/>
                  </a:lnTo>
                  <a:lnTo>
                    <a:pt x="11158397" y="0"/>
                  </a:lnTo>
                  <a:lnTo>
                    <a:pt x="11205927" y="9596"/>
                  </a:lnTo>
                  <a:lnTo>
                    <a:pt x="11244741" y="35766"/>
                  </a:lnTo>
                  <a:lnTo>
                    <a:pt x="11270911" y="74580"/>
                  </a:lnTo>
                  <a:lnTo>
                    <a:pt x="11280508" y="122110"/>
                  </a:lnTo>
                  <a:lnTo>
                    <a:pt x="11280508" y="610539"/>
                  </a:lnTo>
                  <a:lnTo>
                    <a:pt x="11270911" y="658069"/>
                  </a:lnTo>
                  <a:lnTo>
                    <a:pt x="11244741" y="696883"/>
                  </a:lnTo>
                  <a:lnTo>
                    <a:pt x="11205927" y="723053"/>
                  </a:lnTo>
                  <a:lnTo>
                    <a:pt x="11158397" y="732650"/>
                  </a:lnTo>
                  <a:lnTo>
                    <a:pt x="122110" y="732650"/>
                  </a:lnTo>
                  <a:lnTo>
                    <a:pt x="74580" y="723053"/>
                  </a:lnTo>
                  <a:lnTo>
                    <a:pt x="35766" y="696883"/>
                  </a:lnTo>
                  <a:lnTo>
                    <a:pt x="9596" y="658069"/>
                  </a:lnTo>
                  <a:lnTo>
                    <a:pt x="0" y="610539"/>
                  </a:lnTo>
                  <a:lnTo>
                    <a:pt x="0" y="12211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44826" y="5652027"/>
            <a:ext cx="1085657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Calcul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note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finale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70%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UE</a:t>
            </a:r>
            <a:r>
              <a:rPr lang="fr-FR" sz="1800" b="1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lang="fr-FR" b="1" spc="-10" dirty="0">
                <a:solidFill>
                  <a:srgbClr val="6F2F9F"/>
                </a:solidFill>
                <a:latin typeface="Calibri"/>
                <a:cs typeface="Calibri"/>
              </a:rPr>
              <a:t>Santé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/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30%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Note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orale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(50%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Oral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Document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/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50%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Oral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problématique</a:t>
            </a:r>
            <a:r>
              <a:rPr sz="1800" b="1" spc="-6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complexe)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6364" y="1270132"/>
            <a:ext cx="11767820" cy="551815"/>
            <a:chOff x="236364" y="1270132"/>
            <a:chExt cx="11767820" cy="551815"/>
          </a:xfrm>
        </p:grpSpPr>
        <p:sp>
          <p:nvSpPr>
            <p:cNvPr id="3" name="object 3"/>
            <p:cNvSpPr/>
            <p:nvPr/>
          </p:nvSpPr>
          <p:spPr>
            <a:xfrm>
              <a:off x="242714" y="1276482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714" y="1276482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47770" y="1380930"/>
            <a:ext cx="7517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Sélectionnés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-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Reste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places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à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pouvoir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895600" y="3253740"/>
            <a:ext cx="2703830" cy="1001394"/>
            <a:chOff x="2895600" y="3253740"/>
            <a:chExt cx="2703830" cy="1001394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00172" y="3253740"/>
              <a:ext cx="2699003" cy="100126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95600" y="3435096"/>
              <a:ext cx="2618231" cy="69341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926469" y="3280843"/>
              <a:ext cx="2593340" cy="894080"/>
            </a:xfrm>
            <a:custGeom>
              <a:avLst/>
              <a:gdLst/>
              <a:ahLst/>
              <a:cxnLst/>
              <a:rect l="l" t="t" r="r" b="b"/>
              <a:pathLst>
                <a:path w="2593340" h="894079">
                  <a:moveTo>
                    <a:pt x="2555887" y="0"/>
                  </a:moveTo>
                  <a:lnTo>
                    <a:pt x="36995" y="0"/>
                  </a:lnTo>
                  <a:lnTo>
                    <a:pt x="22593" y="2906"/>
                  </a:lnTo>
                  <a:lnTo>
                    <a:pt x="10834" y="10834"/>
                  </a:lnTo>
                  <a:lnTo>
                    <a:pt x="2906" y="22593"/>
                  </a:lnTo>
                  <a:lnTo>
                    <a:pt x="0" y="36995"/>
                  </a:lnTo>
                  <a:lnTo>
                    <a:pt x="0" y="856932"/>
                  </a:lnTo>
                  <a:lnTo>
                    <a:pt x="2906" y="871326"/>
                  </a:lnTo>
                  <a:lnTo>
                    <a:pt x="10834" y="883081"/>
                  </a:lnTo>
                  <a:lnTo>
                    <a:pt x="22593" y="891008"/>
                  </a:lnTo>
                  <a:lnTo>
                    <a:pt x="36995" y="893914"/>
                  </a:lnTo>
                  <a:lnTo>
                    <a:pt x="2555887" y="893914"/>
                  </a:lnTo>
                  <a:lnTo>
                    <a:pt x="2570281" y="891008"/>
                  </a:lnTo>
                  <a:lnTo>
                    <a:pt x="2582037" y="883081"/>
                  </a:lnTo>
                  <a:lnTo>
                    <a:pt x="2589963" y="871326"/>
                  </a:lnTo>
                  <a:lnTo>
                    <a:pt x="2592870" y="856932"/>
                  </a:lnTo>
                  <a:lnTo>
                    <a:pt x="2592870" y="36995"/>
                  </a:lnTo>
                  <a:lnTo>
                    <a:pt x="2589963" y="22593"/>
                  </a:lnTo>
                  <a:lnTo>
                    <a:pt x="2582037" y="10834"/>
                  </a:lnTo>
                  <a:lnTo>
                    <a:pt x="2570281" y="2906"/>
                  </a:lnTo>
                  <a:lnTo>
                    <a:pt x="255588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016044" y="3489552"/>
            <a:ext cx="22840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Sélection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des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admis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à </a:t>
            </a:r>
            <a:r>
              <a:rPr sz="1400" b="1" spc="-10" dirty="0">
                <a:latin typeface="Calibri"/>
                <a:cs typeface="Calibri"/>
              </a:rPr>
              <a:t>poursuivre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aux </a:t>
            </a:r>
            <a:r>
              <a:rPr sz="1400" b="1" spc="-20" dirty="0">
                <a:latin typeface="Calibri"/>
                <a:cs typeface="Calibri"/>
              </a:rPr>
              <a:t>oraux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25"/>
              </a:spcBef>
            </a:pPr>
            <a:r>
              <a:rPr dirty="0"/>
              <a:t>2</a:t>
            </a:r>
            <a:r>
              <a:rPr sz="2400" baseline="24305" dirty="0"/>
              <a:t>nd</a:t>
            </a:r>
            <a:r>
              <a:rPr sz="2400" spc="277" baseline="24305" dirty="0"/>
              <a:t> </a:t>
            </a:r>
            <a:r>
              <a:rPr sz="2400" dirty="0"/>
              <a:t>Groupe</a:t>
            </a:r>
            <a:r>
              <a:rPr sz="2400" spc="-45" dirty="0"/>
              <a:t> </a:t>
            </a:r>
            <a:r>
              <a:rPr sz="2400" dirty="0"/>
              <a:t>d’Epreuves</a:t>
            </a:r>
            <a:r>
              <a:rPr sz="2400" spc="-35" dirty="0"/>
              <a:t> </a:t>
            </a:r>
            <a:r>
              <a:rPr sz="2400" dirty="0"/>
              <a:t>–</a:t>
            </a:r>
            <a:r>
              <a:rPr sz="2400" spc="-4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définitive</a:t>
            </a:r>
            <a:r>
              <a:rPr sz="2400" spc="-7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12" name="object 12"/>
          <p:cNvGrpSpPr/>
          <p:nvPr/>
        </p:nvGrpSpPr>
        <p:grpSpPr>
          <a:xfrm>
            <a:off x="223973" y="2271312"/>
            <a:ext cx="2430780" cy="2605488"/>
            <a:chOff x="223973" y="2271312"/>
            <a:chExt cx="2430780" cy="2900680"/>
          </a:xfrm>
        </p:grpSpPr>
        <p:sp>
          <p:nvSpPr>
            <p:cNvPr id="13" name="object 13"/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2014677" y="0"/>
                  </a:moveTo>
                  <a:lnTo>
                    <a:pt x="402945" y="0"/>
                  </a:lnTo>
                  <a:lnTo>
                    <a:pt x="355953" y="2710"/>
                  </a:lnTo>
                  <a:lnTo>
                    <a:pt x="310553" y="10642"/>
                  </a:lnTo>
                  <a:lnTo>
                    <a:pt x="267048" y="23491"/>
                  </a:lnTo>
                  <a:lnTo>
                    <a:pt x="225739" y="40955"/>
                  </a:lnTo>
                  <a:lnTo>
                    <a:pt x="186930" y="62733"/>
                  </a:lnTo>
                  <a:lnTo>
                    <a:pt x="150923" y="88522"/>
                  </a:lnTo>
                  <a:lnTo>
                    <a:pt x="118019" y="118019"/>
                  </a:lnTo>
                  <a:lnTo>
                    <a:pt x="88522" y="150923"/>
                  </a:lnTo>
                  <a:lnTo>
                    <a:pt x="62733" y="186930"/>
                  </a:lnTo>
                  <a:lnTo>
                    <a:pt x="40955" y="225739"/>
                  </a:lnTo>
                  <a:lnTo>
                    <a:pt x="23491" y="267048"/>
                  </a:lnTo>
                  <a:lnTo>
                    <a:pt x="10642" y="310553"/>
                  </a:lnTo>
                  <a:lnTo>
                    <a:pt x="2710" y="355953"/>
                  </a:lnTo>
                  <a:lnTo>
                    <a:pt x="0" y="402945"/>
                  </a:lnTo>
                  <a:lnTo>
                    <a:pt x="0" y="2485009"/>
                  </a:lnTo>
                  <a:lnTo>
                    <a:pt x="2710" y="2531998"/>
                  </a:lnTo>
                  <a:lnTo>
                    <a:pt x="10642" y="2577397"/>
                  </a:lnTo>
                  <a:lnTo>
                    <a:pt x="23491" y="2620901"/>
                  </a:lnTo>
                  <a:lnTo>
                    <a:pt x="40955" y="2662209"/>
                  </a:lnTo>
                  <a:lnTo>
                    <a:pt x="62733" y="2701018"/>
                  </a:lnTo>
                  <a:lnTo>
                    <a:pt x="88522" y="2737026"/>
                  </a:lnTo>
                  <a:lnTo>
                    <a:pt x="118019" y="2769930"/>
                  </a:lnTo>
                  <a:lnTo>
                    <a:pt x="150923" y="2799428"/>
                  </a:lnTo>
                  <a:lnTo>
                    <a:pt x="186930" y="2825218"/>
                  </a:lnTo>
                  <a:lnTo>
                    <a:pt x="225739" y="2846996"/>
                  </a:lnTo>
                  <a:lnTo>
                    <a:pt x="267048" y="2864462"/>
                  </a:lnTo>
                  <a:lnTo>
                    <a:pt x="310553" y="2877311"/>
                  </a:lnTo>
                  <a:lnTo>
                    <a:pt x="355953" y="2885243"/>
                  </a:lnTo>
                  <a:lnTo>
                    <a:pt x="402945" y="2887954"/>
                  </a:lnTo>
                  <a:lnTo>
                    <a:pt x="2014677" y="2887954"/>
                  </a:lnTo>
                  <a:lnTo>
                    <a:pt x="2061669" y="2885243"/>
                  </a:lnTo>
                  <a:lnTo>
                    <a:pt x="2107069" y="2877311"/>
                  </a:lnTo>
                  <a:lnTo>
                    <a:pt x="2150574" y="2864462"/>
                  </a:lnTo>
                  <a:lnTo>
                    <a:pt x="2191883" y="2846996"/>
                  </a:lnTo>
                  <a:lnTo>
                    <a:pt x="2230692" y="2825218"/>
                  </a:lnTo>
                  <a:lnTo>
                    <a:pt x="2266699" y="2799428"/>
                  </a:lnTo>
                  <a:lnTo>
                    <a:pt x="2299603" y="2769930"/>
                  </a:lnTo>
                  <a:lnTo>
                    <a:pt x="2329100" y="2737026"/>
                  </a:lnTo>
                  <a:lnTo>
                    <a:pt x="2354889" y="2701018"/>
                  </a:lnTo>
                  <a:lnTo>
                    <a:pt x="2376667" y="2662209"/>
                  </a:lnTo>
                  <a:lnTo>
                    <a:pt x="2394131" y="2620901"/>
                  </a:lnTo>
                  <a:lnTo>
                    <a:pt x="2406980" y="2577397"/>
                  </a:lnTo>
                  <a:lnTo>
                    <a:pt x="2414911" y="2531998"/>
                  </a:lnTo>
                  <a:lnTo>
                    <a:pt x="2417622" y="2485009"/>
                  </a:lnTo>
                  <a:lnTo>
                    <a:pt x="2417622" y="402945"/>
                  </a:lnTo>
                  <a:lnTo>
                    <a:pt x="2414911" y="355953"/>
                  </a:lnTo>
                  <a:lnTo>
                    <a:pt x="2406980" y="310553"/>
                  </a:lnTo>
                  <a:lnTo>
                    <a:pt x="2394131" y="267048"/>
                  </a:lnTo>
                  <a:lnTo>
                    <a:pt x="2376667" y="225739"/>
                  </a:lnTo>
                  <a:lnTo>
                    <a:pt x="2354889" y="186930"/>
                  </a:lnTo>
                  <a:lnTo>
                    <a:pt x="2329100" y="150923"/>
                  </a:lnTo>
                  <a:lnTo>
                    <a:pt x="2299603" y="118019"/>
                  </a:lnTo>
                  <a:lnTo>
                    <a:pt x="2266699" y="88522"/>
                  </a:lnTo>
                  <a:lnTo>
                    <a:pt x="2230692" y="62733"/>
                  </a:lnTo>
                  <a:lnTo>
                    <a:pt x="2191883" y="40955"/>
                  </a:lnTo>
                  <a:lnTo>
                    <a:pt x="2150574" y="23491"/>
                  </a:lnTo>
                  <a:lnTo>
                    <a:pt x="2107069" y="10642"/>
                  </a:lnTo>
                  <a:lnTo>
                    <a:pt x="2061669" y="2710"/>
                  </a:lnTo>
                  <a:lnTo>
                    <a:pt x="2014677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0" y="402945"/>
                  </a:moveTo>
                  <a:lnTo>
                    <a:pt x="2710" y="355953"/>
                  </a:lnTo>
                  <a:lnTo>
                    <a:pt x="10642" y="310553"/>
                  </a:lnTo>
                  <a:lnTo>
                    <a:pt x="23491" y="267048"/>
                  </a:lnTo>
                  <a:lnTo>
                    <a:pt x="40955" y="225739"/>
                  </a:lnTo>
                  <a:lnTo>
                    <a:pt x="62733" y="186930"/>
                  </a:lnTo>
                  <a:lnTo>
                    <a:pt x="88522" y="150923"/>
                  </a:lnTo>
                  <a:lnTo>
                    <a:pt x="118019" y="118019"/>
                  </a:lnTo>
                  <a:lnTo>
                    <a:pt x="150923" y="88522"/>
                  </a:lnTo>
                  <a:lnTo>
                    <a:pt x="186930" y="62733"/>
                  </a:lnTo>
                  <a:lnTo>
                    <a:pt x="225739" y="40955"/>
                  </a:lnTo>
                  <a:lnTo>
                    <a:pt x="267048" y="23491"/>
                  </a:lnTo>
                  <a:lnTo>
                    <a:pt x="310553" y="10642"/>
                  </a:lnTo>
                  <a:lnTo>
                    <a:pt x="355953" y="2710"/>
                  </a:lnTo>
                  <a:lnTo>
                    <a:pt x="402945" y="0"/>
                  </a:lnTo>
                  <a:lnTo>
                    <a:pt x="2014677" y="0"/>
                  </a:lnTo>
                  <a:lnTo>
                    <a:pt x="2061669" y="2710"/>
                  </a:lnTo>
                  <a:lnTo>
                    <a:pt x="2107069" y="10642"/>
                  </a:lnTo>
                  <a:lnTo>
                    <a:pt x="2150574" y="23491"/>
                  </a:lnTo>
                  <a:lnTo>
                    <a:pt x="2191883" y="40955"/>
                  </a:lnTo>
                  <a:lnTo>
                    <a:pt x="2230692" y="62733"/>
                  </a:lnTo>
                  <a:lnTo>
                    <a:pt x="2266699" y="88522"/>
                  </a:lnTo>
                  <a:lnTo>
                    <a:pt x="2299603" y="118019"/>
                  </a:lnTo>
                  <a:lnTo>
                    <a:pt x="2329100" y="150923"/>
                  </a:lnTo>
                  <a:lnTo>
                    <a:pt x="2354889" y="186930"/>
                  </a:lnTo>
                  <a:lnTo>
                    <a:pt x="2376667" y="225739"/>
                  </a:lnTo>
                  <a:lnTo>
                    <a:pt x="2394131" y="267048"/>
                  </a:lnTo>
                  <a:lnTo>
                    <a:pt x="2406980" y="310553"/>
                  </a:lnTo>
                  <a:lnTo>
                    <a:pt x="2414911" y="355953"/>
                  </a:lnTo>
                  <a:lnTo>
                    <a:pt x="2417622" y="402945"/>
                  </a:lnTo>
                  <a:lnTo>
                    <a:pt x="2417622" y="2485009"/>
                  </a:lnTo>
                  <a:lnTo>
                    <a:pt x="2414911" y="2531998"/>
                  </a:lnTo>
                  <a:lnTo>
                    <a:pt x="2406980" y="2577397"/>
                  </a:lnTo>
                  <a:lnTo>
                    <a:pt x="2394131" y="2620901"/>
                  </a:lnTo>
                  <a:lnTo>
                    <a:pt x="2376667" y="2662209"/>
                  </a:lnTo>
                  <a:lnTo>
                    <a:pt x="2354889" y="2701018"/>
                  </a:lnTo>
                  <a:lnTo>
                    <a:pt x="2329100" y="2737026"/>
                  </a:lnTo>
                  <a:lnTo>
                    <a:pt x="2299603" y="2769930"/>
                  </a:lnTo>
                  <a:lnTo>
                    <a:pt x="2266699" y="2799428"/>
                  </a:lnTo>
                  <a:lnTo>
                    <a:pt x="2230692" y="2825218"/>
                  </a:lnTo>
                  <a:lnTo>
                    <a:pt x="2191883" y="2846996"/>
                  </a:lnTo>
                  <a:lnTo>
                    <a:pt x="2150574" y="2864462"/>
                  </a:lnTo>
                  <a:lnTo>
                    <a:pt x="2107069" y="2877311"/>
                  </a:lnTo>
                  <a:lnTo>
                    <a:pt x="2061669" y="2885243"/>
                  </a:lnTo>
                  <a:lnTo>
                    <a:pt x="2014677" y="2887954"/>
                  </a:lnTo>
                  <a:lnTo>
                    <a:pt x="402945" y="2887954"/>
                  </a:lnTo>
                  <a:lnTo>
                    <a:pt x="355953" y="2885243"/>
                  </a:lnTo>
                  <a:lnTo>
                    <a:pt x="310553" y="2877311"/>
                  </a:lnTo>
                  <a:lnTo>
                    <a:pt x="267048" y="2864462"/>
                  </a:lnTo>
                  <a:lnTo>
                    <a:pt x="225739" y="2846996"/>
                  </a:lnTo>
                  <a:lnTo>
                    <a:pt x="186930" y="2825218"/>
                  </a:lnTo>
                  <a:lnTo>
                    <a:pt x="150923" y="2799428"/>
                  </a:lnTo>
                  <a:lnTo>
                    <a:pt x="118019" y="2769930"/>
                  </a:lnTo>
                  <a:lnTo>
                    <a:pt x="88522" y="2737026"/>
                  </a:lnTo>
                  <a:lnTo>
                    <a:pt x="62733" y="2701018"/>
                  </a:lnTo>
                  <a:lnTo>
                    <a:pt x="40955" y="2662209"/>
                  </a:lnTo>
                  <a:lnTo>
                    <a:pt x="23491" y="2620901"/>
                  </a:lnTo>
                  <a:lnTo>
                    <a:pt x="10642" y="2577397"/>
                  </a:lnTo>
                  <a:lnTo>
                    <a:pt x="2710" y="2531998"/>
                  </a:lnTo>
                  <a:lnTo>
                    <a:pt x="0" y="2485009"/>
                  </a:lnTo>
                  <a:lnTo>
                    <a:pt x="0" y="40294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52989" y="2444017"/>
            <a:ext cx="1972310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746760" marR="5080" indent="-734695">
              <a:lnSpc>
                <a:spcPts val="2160"/>
              </a:lnSpc>
              <a:spcBef>
                <a:spcPts val="37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2000" b="1" spc="-11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90" dirty="0">
                <a:solidFill>
                  <a:srgbClr val="6F2F9F"/>
                </a:solidFill>
                <a:latin typeface="Arial"/>
                <a:cs typeface="Arial"/>
              </a:rPr>
              <a:t>poursuivre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57836" y="3223726"/>
            <a:ext cx="1904364" cy="1500674"/>
            <a:chOff x="267629" y="3223726"/>
            <a:chExt cx="1904364" cy="1771014"/>
          </a:xfrm>
        </p:grpSpPr>
        <p:sp>
          <p:nvSpPr>
            <p:cNvPr id="17" name="object 17"/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1598307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1598307" y="1757781"/>
                  </a:lnTo>
                  <a:lnTo>
                    <a:pt x="1645827" y="1753947"/>
                  </a:lnTo>
                  <a:lnTo>
                    <a:pt x="1690906" y="1742845"/>
                  </a:lnTo>
                  <a:lnTo>
                    <a:pt x="1732940" y="1725080"/>
                  </a:lnTo>
                  <a:lnTo>
                    <a:pt x="1771327" y="1701255"/>
                  </a:lnTo>
                  <a:lnTo>
                    <a:pt x="1805463" y="1671972"/>
                  </a:lnTo>
                  <a:lnTo>
                    <a:pt x="1834745" y="1637835"/>
                  </a:lnTo>
                  <a:lnTo>
                    <a:pt x="1858570" y="1599446"/>
                  </a:lnTo>
                  <a:lnTo>
                    <a:pt x="1876335" y="1557410"/>
                  </a:lnTo>
                  <a:lnTo>
                    <a:pt x="1887436" y="1512328"/>
                  </a:lnTo>
                  <a:lnTo>
                    <a:pt x="1891271" y="1464805"/>
                  </a:lnTo>
                  <a:lnTo>
                    <a:pt x="1891271" y="292963"/>
                  </a:lnTo>
                  <a:lnTo>
                    <a:pt x="1887436" y="245443"/>
                  </a:lnTo>
                  <a:lnTo>
                    <a:pt x="1876335" y="200364"/>
                  </a:lnTo>
                  <a:lnTo>
                    <a:pt x="1858570" y="158330"/>
                  </a:lnTo>
                  <a:lnTo>
                    <a:pt x="1834745" y="119943"/>
                  </a:lnTo>
                  <a:lnTo>
                    <a:pt x="1805463" y="85807"/>
                  </a:lnTo>
                  <a:lnTo>
                    <a:pt x="1771327" y="56525"/>
                  </a:lnTo>
                  <a:lnTo>
                    <a:pt x="1732940" y="32700"/>
                  </a:lnTo>
                  <a:lnTo>
                    <a:pt x="1690906" y="14935"/>
                  </a:lnTo>
                  <a:lnTo>
                    <a:pt x="1645827" y="3834"/>
                  </a:lnTo>
                  <a:lnTo>
                    <a:pt x="1598307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1598307" y="0"/>
                  </a:lnTo>
                  <a:lnTo>
                    <a:pt x="1645827" y="3834"/>
                  </a:lnTo>
                  <a:lnTo>
                    <a:pt x="1690906" y="14935"/>
                  </a:lnTo>
                  <a:lnTo>
                    <a:pt x="1732940" y="32700"/>
                  </a:lnTo>
                  <a:lnTo>
                    <a:pt x="1771327" y="56525"/>
                  </a:lnTo>
                  <a:lnTo>
                    <a:pt x="1805463" y="85807"/>
                  </a:lnTo>
                  <a:lnTo>
                    <a:pt x="1834745" y="119943"/>
                  </a:lnTo>
                  <a:lnTo>
                    <a:pt x="1858570" y="158330"/>
                  </a:lnTo>
                  <a:lnTo>
                    <a:pt x="1876335" y="200364"/>
                  </a:lnTo>
                  <a:lnTo>
                    <a:pt x="1887436" y="245443"/>
                  </a:lnTo>
                  <a:lnTo>
                    <a:pt x="1891271" y="292963"/>
                  </a:lnTo>
                  <a:lnTo>
                    <a:pt x="1891271" y="1464805"/>
                  </a:lnTo>
                  <a:lnTo>
                    <a:pt x="1887436" y="1512328"/>
                  </a:lnTo>
                  <a:lnTo>
                    <a:pt x="1876335" y="1557410"/>
                  </a:lnTo>
                  <a:lnTo>
                    <a:pt x="1858570" y="1599446"/>
                  </a:lnTo>
                  <a:lnTo>
                    <a:pt x="1834745" y="1637835"/>
                  </a:lnTo>
                  <a:lnTo>
                    <a:pt x="1805463" y="1671972"/>
                  </a:lnTo>
                  <a:lnTo>
                    <a:pt x="1771327" y="1701255"/>
                  </a:lnTo>
                  <a:lnTo>
                    <a:pt x="1732940" y="1725080"/>
                  </a:lnTo>
                  <a:lnTo>
                    <a:pt x="1690906" y="1742845"/>
                  </a:lnTo>
                  <a:lnTo>
                    <a:pt x="1645827" y="1753947"/>
                  </a:lnTo>
                  <a:lnTo>
                    <a:pt x="1598307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28127" y="3498732"/>
            <a:ext cx="14897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A03EBCFD-748C-DAD6-1282-E12D6E1CE7AE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22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25"/>
              </a:spcBef>
            </a:pPr>
            <a:r>
              <a:rPr dirty="0"/>
              <a:t>2</a:t>
            </a:r>
            <a:r>
              <a:rPr sz="2400" baseline="24305" dirty="0"/>
              <a:t>nd</a:t>
            </a:r>
            <a:r>
              <a:rPr sz="2400" spc="277" baseline="24305" dirty="0"/>
              <a:t> </a:t>
            </a:r>
            <a:r>
              <a:rPr sz="2400" dirty="0"/>
              <a:t>Groupe</a:t>
            </a:r>
            <a:r>
              <a:rPr sz="2400" spc="-45" dirty="0"/>
              <a:t> </a:t>
            </a:r>
            <a:r>
              <a:rPr sz="2400" dirty="0"/>
              <a:t>d’Epreuves</a:t>
            </a:r>
            <a:r>
              <a:rPr sz="2400" spc="-35" dirty="0"/>
              <a:t> </a:t>
            </a:r>
            <a:r>
              <a:rPr sz="2400" dirty="0"/>
              <a:t>–</a:t>
            </a:r>
            <a:r>
              <a:rPr sz="2400" spc="-4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définitive</a:t>
            </a:r>
            <a:r>
              <a:rPr sz="2400" spc="-7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3" name="object 3"/>
          <p:cNvGrpSpPr/>
          <p:nvPr/>
        </p:nvGrpSpPr>
        <p:grpSpPr>
          <a:xfrm>
            <a:off x="223973" y="2271312"/>
            <a:ext cx="2430780" cy="2620457"/>
            <a:chOff x="223973" y="2271312"/>
            <a:chExt cx="2430780" cy="2900680"/>
          </a:xfrm>
        </p:grpSpPr>
        <p:sp>
          <p:nvSpPr>
            <p:cNvPr id="4" name="object 4"/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2014677" y="0"/>
                  </a:moveTo>
                  <a:lnTo>
                    <a:pt x="402945" y="0"/>
                  </a:lnTo>
                  <a:lnTo>
                    <a:pt x="355953" y="2710"/>
                  </a:lnTo>
                  <a:lnTo>
                    <a:pt x="310553" y="10642"/>
                  </a:lnTo>
                  <a:lnTo>
                    <a:pt x="267048" y="23491"/>
                  </a:lnTo>
                  <a:lnTo>
                    <a:pt x="225739" y="40955"/>
                  </a:lnTo>
                  <a:lnTo>
                    <a:pt x="186930" y="62733"/>
                  </a:lnTo>
                  <a:lnTo>
                    <a:pt x="150923" y="88522"/>
                  </a:lnTo>
                  <a:lnTo>
                    <a:pt x="118019" y="118019"/>
                  </a:lnTo>
                  <a:lnTo>
                    <a:pt x="88522" y="150923"/>
                  </a:lnTo>
                  <a:lnTo>
                    <a:pt x="62733" y="186930"/>
                  </a:lnTo>
                  <a:lnTo>
                    <a:pt x="40955" y="225739"/>
                  </a:lnTo>
                  <a:lnTo>
                    <a:pt x="23491" y="267048"/>
                  </a:lnTo>
                  <a:lnTo>
                    <a:pt x="10642" y="310553"/>
                  </a:lnTo>
                  <a:lnTo>
                    <a:pt x="2710" y="355953"/>
                  </a:lnTo>
                  <a:lnTo>
                    <a:pt x="0" y="402945"/>
                  </a:lnTo>
                  <a:lnTo>
                    <a:pt x="0" y="2485009"/>
                  </a:lnTo>
                  <a:lnTo>
                    <a:pt x="2710" y="2531998"/>
                  </a:lnTo>
                  <a:lnTo>
                    <a:pt x="10642" y="2577397"/>
                  </a:lnTo>
                  <a:lnTo>
                    <a:pt x="23491" y="2620901"/>
                  </a:lnTo>
                  <a:lnTo>
                    <a:pt x="40955" y="2662209"/>
                  </a:lnTo>
                  <a:lnTo>
                    <a:pt x="62733" y="2701018"/>
                  </a:lnTo>
                  <a:lnTo>
                    <a:pt x="88522" y="2737026"/>
                  </a:lnTo>
                  <a:lnTo>
                    <a:pt x="118019" y="2769930"/>
                  </a:lnTo>
                  <a:lnTo>
                    <a:pt x="150923" y="2799428"/>
                  </a:lnTo>
                  <a:lnTo>
                    <a:pt x="186930" y="2825218"/>
                  </a:lnTo>
                  <a:lnTo>
                    <a:pt x="225739" y="2846996"/>
                  </a:lnTo>
                  <a:lnTo>
                    <a:pt x="267048" y="2864462"/>
                  </a:lnTo>
                  <a:lnTo>
                    <a:pt x="310553" y="2877311"/>
                  </a:lnTo>
                  <a:lnTo>
                    <a:pt x="355953" y="2885243"/>
                  </a:lnTo>
                  <a:lnTo>
                    <a:pt x="402945" y="2887954"/>
                  </a:lnTo>
                  <a:lnTo>
                    <a:pt x="2014677" y="2887954"/>
                  </a:lnTo>
                  <a:lnTo>
                    <a:pt x="2061669" y="2885243"/>
                  </a:lnTo>
                  <a:lnTo>
                    <a:pt x="2107069" y="2877311"/>
                  </a:lnTo>
                  <a:lnTo>
                    <a:pt x="2150574" y="2864462"/>
                  </a:lnTo>
                  <a:lnTo>
                    <a:pt x="2191883" y="2846996"/>
                  </a:lnTo>
                  <a:lnTo>
                    <a:pt x="2230692" y="2825218"/>
                  </a:lnTo>
                  <a:lnTo>
                    <a:pt x="2266699" y="2799428"/>
                  </a:lnTo>
                  <a:lnTo>
                    <a:pt x="2299603" y="2769930"/>
                  </a:lnTo>
                  <a:lnTo>
                    <a:pt x="2329100" y="2737026"/>
                  </a:lnTo>
                  <a:lnTo>
                    <a:pt x="2354889" y="2701018"/>
                  </a:lnTo>
                  <a:lnTo>
                    <a:pt x="2376667" y="2662209"/>
                  </a:lnTo>
                  <a:lnTo>
                    <a:pt x="2394131" y="2620901"/>
                  </a:lnTo>
                  <a:lnTo>
                    <a:pt x="2406980" y="2577397"/>
                  </a:lnTo>
                  <a:lnTo>
                    <a:pt x="2414911" y="2531998"/>
                  </a:lnTo>
                  <a:lnTo>
                    <a:pt x="2417622" y="2485009"/>
                  </a:lnTo>
                  <a:lnTo>
                    <a:pt x="2417622" y="402945"/>
                  </a:lnTo>
                  <a:lnTo>
                    <a:pt x="2414911" y="355953"/>
                  </a:lnTo>
                  <a:lnTo>
                    <a:pt x="2406980" y="310553"/>
                  </a:lnTo>
                  <a:lnTo>
                    <a:pt x="2394131" y="267048"/>
                  </a:lnTo>
                  <a:lnTo>
                    <a:pt x="2376667" y="225739"/>
                  </a:lnTo>
                  <a:lnTo>
                    <a:pt x="2354889" y="186930"/>
                  </a:lnTo>
                  <a:lnTo>
                    <a:pt x="2329100" y="150923"/>
                  </a:lnTo>
                  <a:lnTo>
                    <a:pt x="2299603" y="118019"/>
                  </a:lnTo>
                  <a:lnTo>
                    <a:pt x="2266699" y="88522"/>
                  </a:lnTo>
                  <a:lnTo>
                    <a:pt x="2230692" y="62733"/>
                  </a:lnTo>
                  <a:lnTo>
                    <a:pt x="2191883" y="40955"/>
                  </a:lnTo>
                  <a:lnTo>
                    <a:pt x="2150574" y="23491"/>
                  </a:lnTo>
                  <a:lnTo>
                    <a:pt x="2107069" y="10642"/>
                  </a:lnTo>
                  <a:lnTo>
                    <a:pt x="2061669" y="2710"/>
                  </a:lnTo>
                  <a:lnTo>
                    <a:pt x="2014677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0" y="402945"/>
                  </a:moveTo>
                  <a:lnTo>
                    <a:pt x="2710" y="355953"/>
                  </a:lnTo>
                  <a:lnTo>
                    <a:pt x="10642" y="310553"/>
                  </a:lnTo>
                  <a:lnTo>
                    <a:pt x="23491" y="267048"/>
                  </a:lnTo>
                  <a:lnTo>
                    <a:pt x="40955" y="225739"/>
                  </a:lnTo>
                  <a:lnTo>
                    <a:pt x="62733" y="186930"/>
                  </a:lnTo>
                  <a:lnTo>
                    <a:pt x="88522" y="150923"/>
                  </a:lnTo>
                  <a:lnTo>
                    <a:pt x="118019" y="118019"/>
                  </a:lnTo>
                  <a:lnTo>
                    <a:pt x="150923" y="88522"/>
                  </a:lnTo>
                  <a:lnTo>
                    <a:pt x="186930" y="62733"/>
                  </a:lnTo>
                  <a:lnTo>
                    <a:pt x="225739" y="40955"/>
                  </a:lnTo>
                  <a:lnTo>
                    <a:pt x="267048" y="23491"/>
                  </a:lnTo>
                  <a:lnTo>
                    <a:pt x="310553" y="10642"/>
                  </a:lnTo>
                  <a:lnTo>
                    <a:pt x="355953" y="2710"/>
                  </a:lnTo>
                  <a:lnTo>
                    <a:pt x="402945" y="0"/>
                  </a:lnTo>
                  <a:lnTo>
                    <a:pt x="2014677" y="0"/>
                  </a:lnTo>
                  <a:lnTo>
                    <a:pt x="2061669" y="2710"/>
                  </a:lnTo>
                  <a:lnTo>
                    <a:pt x="2107069" y="10642"/>
                  </a:lnTo>
                  <a:lnTo>
                    <a:pt x="2150574" y="23491"/>
                  </a:lnTo>
                  <a:lnTo>
                    <a:pt x="2191883" y="40955"/>
                  </a:lnTo>
                  <a:lnTo>
                    <a:pt x="2230692" y="62733"/>
                  </a:lnTo>
                  <a:lnTo>
                    <a:pt x="2266699" y="88522"/>
                  </a:lnTo>
                  <a:lnTo>
                    <a:pt x="2299603" y="118019"/>
                  </a:lnTo>
                  <a:lnTo>
                    <a:pt x="2329100" y="150923"/>
                  </a:lnTo>
                  <a:lnTo>
                    <a:pt x="2354889" y="186930"/>
                  </a:lnTo>
                  <a:lnTo>
                    <a:pt x="2376667" y="225739"/>
                  </a:lnTo>
                  <a:lnTo>
                    <a:pt x="2394131" y="267048"/>
                  </a:lnTo>
                  <a:lnTo>
                    <a:pt x="2406980" y="310553"/>
                  </a:lnTo>
                  <a:lnTo>
                    <a:pt x="2414911" y="355953"/>
                  </a:lnTo>
                  <a:lnTo>
                    <a:pt x="2417622" y="402945"/>
                  </a:lnTo>
                  <a:lnTo>
                    <a:pt x="2417622" y="2485009"/>
                  </a:lnTo>
                  <a:lnTo>
                    <a:pt x="2414911" y="2531998"/>
                  </a:lnTo>
                  <a:lnTo>
                    <a:pt x="2406980" y="2577397"/>
                  </a:lnTo>
                  <a:lnTo>
                    <a:pt x="2394131" y="2620901"/>
                  </a:lnTo>
                  <a:lnTo>
                    <a:pt x="2376667" y="2662209"/>
                  </a:lnTo>
                  <a:lnTo>
                    <a:pt x="2354889" y="2701018"/>
                  </a:lnTo>
                  <a:lnTo>
                    <a:pt x="2329100" y="2737026"/>
                  </a:lnTo>
                  <a:lnTo>
                    <a:pt x="2299603" y="2769930"/>
                  </a:lnTo>
                  <a:lnTo>
                    <a:pt x="2266699" y="2799428"/>
                  </a:lnTo>
                  <a:lnTo>
                    <a:pt x="2230692" y="2825218"/>
                  </a:lnTo>
                  <a:lnTo>
                    <a:pt x="2191883" y="2846996"/>
                  </a:lnTo>
                  <a:lnTo>
                    <a:pt x="2150574" y="2864462"/>
                  </a:lnTo>
                  <a:lnTo>
                    <a:pt x="2107069" y="2877311"/>
                  </a:lnTo>
                  <a:lnTo>
                    <a:pt x="2061669" y="2885243"/>
                  </a:lnTo>
                  <a:lnTo>
                    <a:pt x="2014677" y="2887954"/>
                  </a:lnTo>
                  <a:lnTo>
                    <a:pt x="402945" y="2887954"/>
                  </a:lnTo>
                  <a:lnTo>
                    <a:pt x="355953" y="2885243"/>
                  </a:lnTo>
                  <a:lnTo>
                    <a:pt x="310553" y="2877311"/>
                  </a:lnTo>
                  <a:lnTo>
                    <a:pt x="267048" y="2864462"/>
                  </a:lnTo>
                  <a:lnTo>
                    <a:pt x="225739" y="2846996"/>
                  </a:lnTo>
                  <a:lnTo>
                    <a:pt x="186930" y="2825218"/>
                  </a:lnTo>
                  <a:lnTo>
                    <a:pt x="150923" y="2799428"/>
                  </a:lnTo>
                  <a:lnTo>
                    <a:pt x="118019" y="2769930"/>
                  </a:lnTo>
                  <a:lnTo>
                    <a:pt x="88522" y="2737026"/>
                  </a:lnTo>
                  <a:lnTo>
                    <a:pt x="62733" y="2701018"/>
                  </a:lnTo>
                  <a:lnTo>
                    <a:pt x="40955" y="2662209"/>
                  </a:lnTo>
                  <a:lnTo>
                    <a:pt x="23491" y="2620901"/>
                  </a:lnTo>
                  <a:lnTo>
                    <a:pt x="10642" y="2577397"/>
                  </a:lnTo>
                  <a:lnTo>
                    <a:pt x="2710" y="2531998"/>
                  </a:lnTo>
                  <a:lnTo>
                    <a:pt x="0" y="2485009"/>
                  </a:lnTo>
                  <a:lnTo>
                    <a:pt x="0" y="40294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2989" y="2444017"/>
            <a:ext cx="1972310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746760" marR="5080" indent="-734695">
              <a:lnSpc>
                <a:spcPts val="2160"/>
              </a:lnSpc>
              <a:spcBef>
                <a:spcPts val="37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2000" b="1" spc="-11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90" dirty="0">
                <a:solidFill>
                  <a:srgbClr val="6F2F9F"/>
                </a:solidFill>
                <a:latin typeface="Arial"/>
                <a:cs typeface="Arial"/>
              </a:rPr>
              <a:t>poursuivre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312860" y="2296426"/>
            <a:ext cx="2491740" cy="2656574"/>
            <a:chOff x="3312860" y="2296426"/>
            <a:chExt cx="2491740" cy="2900680"/>
          </a:xfrm>
        </p:grpSpPr>
        <p:sp>
          <p:nvSpPr>
            <p:cNvPr id="12" name="object 12"/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2065540" y="0"/>
                  </a:moveTo>
                  <a:lnTo>
                    <a:pt x="413118" y="0"/>
                  </a:lnTo>
                  <a:lnTo>
                    <a:pt x="364940" y="2779"/>
                  </a:lnTo>
                  <a:lnTo>
                    <a:pt x="318395" y="10910"/>
                  </a:lnTo>
                  <a:lnTo>
                    <a:pt x="273791" y="24084"/>
                  </a:lnTo>
                  <a:lnTo>
                    <a:pt x="231440" y="41990"/>
                  </a:lnTo>
                  <a:lnTo>
                    <a:pt x="191651" y="64318"/>
                  </a:lnTo>
                  <a:lnTo>
                    <a:pt x="154735" y="90758"/>
                  </a:lnTo>
                  <a:lnTo>
                    <a:pt x="121000" y="121000"/>
                  </a:lnTo>
                  <a:lnTo>
                    <a:pt x="90758" y="154735"/>
                  </a:lnTo>
                  <a:lnTo>
                    <a:pt x="64318" y="191651"/>
                  </a:lnTo>
                  <a:lnTo>
                    <a:pt x="41990" y="231440"/>
                  </a:lnTo>
                  <a:lnTo>
                    <a:pt x="24084" y="273791"/>
                  </a:lnTo>
                  <a:lnTo>
                    <a:pt x="10910" y="318395"/>
                  </a:lnTo>
                  <a:lnTo>
                    <a:pt x="2779" y="364940"/>
                  </a:lnTo>
                  <a:lnTo>
                    <a:pt x="0" y="413118"/>
                  </a:lnTo>
                  <a:lnTo>
                    <a:pt x="0" y="2474836"/>
                  </a:lnTo>
                  <a:lnTo>
                    <a:pt x="2779" y="2523013"/>
                  </a:lnTo>
                  <a:lnTo>
                    <a:pt x="10910" y="2569559"/>
                  </a:lnTo>
                  <a:lnTo>
                    <a:pt x="24084" y="2614162"/>
                  </a:lnTo>
                  <a:lnTo>
                    <a:pt x="41990" y="2656513"/>
                  </a:lnTo>
                  <a:lnTo>
                    <a:pt x="64318" y="2696302"/>
                  </a:lnTo>
                  <a:lnTo>
                    <a:pt x="90758" y="2733219"/>
                  </a:lnTo>
                  <a:lnTo>
                    <a:pt x="121000" y="2766953"/>
                  </a:lnTo>
                  <a:lnTo>
                    <a:pt x="154735" y="2797196"/>
                  </a:lnTo>
                  <a:lnTo>
                    <a:pt x="191651" y="2823636"/>
                  </a:lnTo>
                  <a:lnTo>
                    <a:pt x="231440" y="2845964"/>
                  </a:lnTo>
                  <a:lnTo>
                    <a:pt x="273791" y="2863869"/>
                  </a:lnTo>
                  <a:lnTo>
                    <a:pt x="318395" y="2877043"/>
                  </a:lnTo>
                  <a:lnTo>
                    <a:pt x="364940" y="2885175"/>
                  </a:lnTo>
                  <a:lnTo>
                    <a:pt x="413118" y="2887954"/>
                  </a:lnTo>
                  <a:lnTo>
                    <a:pt x="2065540" y="2887954"/>
                  </a:lnTo>
                  <a:lnTo>
                    <a:pt x="2113718" y="2885175"/>
                  </a:lnTo>
                  <a:lnTo>
                    <a:pt x="2160263" y="2877043"/>
                  </a:lnTo>
                  <a:lnTo>
                    <a:pt x="2204865" y="2863869"/>
                  </a:lnTo>
                  <a:lnTo>
                    <a:pt x="2247215" y="2845964"/>
                  </a:lnTo>
                  <a:lnTo>
                    <a:pt x="2287003" y="2823636"/>
                  </a:lnTo>
                  <a:lnTo>
                    <a:pt x="2323918" y="2797196"/>
                  </a:lnTo>
                  <a:lnTo>
                    <a:pt x="2357651" y="2766953"/>
                  </a:lnTo>
                  <a:lnTo>
                    <a:pt x="2387892" y="2733219"/>
                  </a:lnTo>
                  <a:lnTo>
                    <a:pt x="2414331" y="2696302"/>
                  </a:lnTo>
                  <a:lnTo>
                    <a:pt x="2436658" y="2656513"/>
                  </a:lnTo>
                  <a:lnTo>
                    <a:pt x="2454563" y="2614162"/>
                  </a:lnTo>
                  <a:lnTo>
                    <a:pt x="2467736" y="2569559"/>
                  </a:lnTo>
                  <a:lnTo>
                    <a:pt x="2475867" y="2523013"/>
                  </a:lnTo>
                  <a:lnTo>
                    <a:pt x="2478646" y="2474836"/>
                  </a:lnTo>
                  <a:lnTo>
                    <a:pt x="2478646" y="413118"/>
                  </a:lnTo>
                  <a:lnTo>
                    <a:pt x="2475867" y="364940"/>
                  </a:lnTo>
                  <a:lnTo>
                    <a:pt x="2467736" y="318395"/>
                  </a:lnTo>
                  <a:lnTo>
                    <a:pt x="2454563" y="273791"/>
                  </a:lnTo>
                  <a:lnTo>
                    <a:pt x="2436658" y="231440"/>
                  </a:lnTo>
                  <a:lnTo>
                    <a:pt x="2414331" y="191651"/>
                  </a:lnTo>
                  <a:lnTo>
                    <a:pt x="2387892" y="154735"/>
                  </a:lnTo>
                  <a:lnTo>
                    <a:pt x="2357651" y="121000"/>
                  </a:lnTo>
                  <a:lnTo>
                    <a:pt x="2323918" y="90758"/>
                  </a:lnTo>
                  <a:lnTo>
                    <a:pt x="2287003" y="64318"/>
                  </a:lnTo>
                  <a:lnTo>
                    <a:pt x="2247215" y="41990"/>
                  </a:lnTo>
                  <a:lnTo>
                    <a:pt x="2204865" y="24084"/>
                  </a:lnTo>
                  <a:lnTo>
                    <a:pt x="2160263" y="10910"/>
                  </a:lnTo>
                  <a:lnTo>
                    <a:pt x="2113718" y="2779"/>
                  </a:lnTo>
                  <a:lnTo>
                    <a:pt x="206554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0" y="413118"/>
                  </a:moveTo>
                  <a:lnTo>
                    <a:pt x="2779" y="364940"/>
                  </a:lnTo>
                  <a:lnTo>
                    <a:pt x="10910" y="318395"/>
                  </a:lnTo>
                  <a:lnTo>
                    <a:pt x="24084" y="273791"/>
                  </a:lnTo>
                  <a:lnTo>
                    <a:pt x="41990" y="231440"/>
                  </a:lnTo>
                  <a:lnTo>
                    <a:pt x="64318" y="191651"/>
                  </a:lnTo>
                  <a:lnTo>
                    <a:pt x="90758" y="154735"/>
                  </a:lnTo>
                  <a:lnTo>
                    <a:pt x="121000" y="121000"/>
                  </a:lnTo>
                  <a:lnTo>
                    <a:pt x="154735" y="90758"/>
                  </a:lnTo>
                  <a:lnTo>
                    <a:pt x="191651" y="64318"/>
                  </a:lnTo>
                  <a:lnTo>
                    <a:pt x="231440" y="41990"/>
                  </a:lnTo>
                  <a:lnTo>
                    <a:pt x="273791" y="24084"/>
                  </a:lnTo>
                  <a:lnTo>
                    <a:pt x="318395" y="10910"/>
                  </a:lnTo>
                  <a:lnTo>
                    <a:pt x="364940" y="2779"/>
                  </a:lnTo>
                  <a:lnTo>
                    <a:pt x="413118" y="0"/>
                  </a:lnTo>
                  <a:lnTo>
                    <a:pt x="2065540" y="0"/>
                  </a:lnTo>
                  <a:lnTo>
                    <a:pt x="2113718" y="2779"/>
                  </a:lnTo>
                  <a:lnTo>
                    <a:pt x="2160263" y="10910"/>
                  </a:lnTo>
                  <a:lnTo>
                    <a:pt x="2204865" y="24084"/>
                  </a:lnTo>
                  <a:lnTo>
                    <a:pt x="2247215" y="41990"/>
                  </a:lnTo>
                  <a:lnTo>
                    <a:pt x="2287003" y="64318"/>
                  </a:lnTo>
                  <a:lnTo>
                    <a:pt x="2323918" y="90758"/>
                  </a:lnTo>
                  <a:lnTo>
                    <a:pt x="2357651" y="121000"/>
                  </a:lnTo>
                  <a:lnTo>
                    <a:pt x="2387892" y="154735"/>
                  </a:lnTo>
                  <a:lnTo>
                    <a:pt x="2414331" y="191651"/>
                  </a:lnTo>
                  <a:lnTo>
                    <a:pt x="2436658" y="231440"/>
                  </a:lnTo>
                  <a:lnTo>
                    <a:pt x="2454563" y="273791"/>
                  </a:lnTo>
                  <a:lnTo>
                    <a:pt x="2467736" y="318395"/>
                  </a:lnTo>
                  <a:lnTo>
                    <a:pt x="2475867" y="364940"/>
                  </a:lnTo>
                  <a:lnTo>
                    <a:pt x="2478646" y="413118"/>
                  </a:lnTo>
                  <a:lnTo>
                    <a:pt x="2478646" y="2474836"/>
                  </a:lnTo>
                  <a:lnTo>
                    <a:pt x="2475867" y="2523013"/>
                  </a:lnTo>
                  <a:lnTo>
                    <a:pt x="2467736" y="2569559"/>
                  </a:lnTo>
                  <a:lnTo>
                    <a:pt x="2454563" y="2614162"/>
                  </a:lnTo>
                  <a:lnTo>
                    <a:pt x="2436658" y="2656513"/>
                  </a:lnTo>
                  <a:lnTo>
                    <a:pt x="2414331" y="2696302"/>
                  </a:lnTo>
                  <a:lnTo>
                    <a:pt x="2387892" y="2733219"/>
                  </a:lnTo>
                  <a:lnTo>
                    <a:pt x="2357651" y="2766953"/>
                  </a:lnTo>
                  <a:lnTo>
                    <a:pt x="2323918" y="2797196"/>
                  </a:lnTo>
                  <a:lnTo>
                    <a:pt x="2287003" y="2823636"/>
                  </a:lnTo>
                  <a:lnTo>
                    <a:pt x="2247215" y="2845964"/>
                  </a:lnTo>
                  <a:lnTo>
                    <a:pt x="2204865" y="2863869"/>
                  </a:lnTo>
                  <a:lnTo>
                    <a:pt x="2160263" y="2877043"/>
                  </a:lnTo>
                  <a:lnTo>
                    <a:pt x="2113718" y="2885175"/>
                  </a:lnTo>
                  <a:lnTo>
                    <a:pt x="2065540" y="2887954"/>
                  </a:lnTo>
                  <a:lnTo>
                    <a:pt x="413118" y="2887954"/>
                  </a:lnTo>
                  <a:lnTo>
                    <a:pt x="364940" y="2885175"/>
                  </a:lnTo>
                  <a:lnTo>
                    <a:pt x="318395" y="2877043"/>
                  </a:lnTo>
                  <a:lnTo>
                    <a:pt x="273791" y="2863869"/>
                  </a:lnTo>
                  <a:lnTo>
                    <a:pt x="231440" y="2845964"/>
                  </a:lnTo>
                  <a:lnTo>
                    <a:pt x="191651" y="2823636"/>
                  </a:lnTo>
                  <a:lnTo>
                    <a:pt x="154735" y="2797196"/>
                  </a:lnTo>
                  <a:lnTo>
                    <a:pt x="121000" y="2766953"/>
                  </a:lnTo>
                  <a:lnTo>
                    <a:pt x="90758" y="2733219"/>
                  </a:lnTo>
                  <a:lnTo>
                    <a:pt x="64318" y="2696302"/>
                  </a:lnTo>
                  <a:lnTo>
                    <a:pt x="41990" y="2656513"/>
                  </a:lnTo>
                  <a:lnTo>
                    <a:pt x="24084" y="2614162"/>
                  </a:lnTo>
                  <a:lnTo>
                    <a:pt x="10910" y="2569559"/>
                  </a:lnTo>
                  <a:lnTo>
                    <a:pt x="2779" y="2523013"/>
                  </a:lnTo>
                  <a:lnTo>
                    <a:pt x="0" y="2474836"/>
                  </a:lnTo>
                  <a:lnTo>
                    <a:pt x="0" y="413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619576" y="2366518"/>
            <a:ext cx="1866824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65" dirty="0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lang="fr-FR" sz="2000" b="1" spc="-265" dirty="0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lang="fr-FR" sz="2000" b="1" spc="-105" dirty="0">
                <a:solidFill>
                  <a:srgbClr val="6F2F9F"/>
                </a:solidFill>
                <a:latin typeface="Arial"/>
                <a:cs typeface="Arial"/>
              </a:rPr>
              <a:t>s Santé 70%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48678" y="3223713"/>
            <a:ext cx="2277745" cy="1495307"/>
            <a:chOff x="3448678" y="3223713"/>
            <a:chExt cx="2277745" cy="1771014"/>
          </a:xfrm>
        </p:grpSpPr>
        <p:sp>
          <p:nvSpPr>
            <p:cNvPr id="16" name="object 16"/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1971471" y="0"/>
                  </a:moveTo>
                  <a:lnTo>
                    <a:pt x="292976" y="0"/>
                  </a:lnTo>
                  <a:lnTo>
                    <a:pt x="245452" y="3834"/>
                  </a:lnTo>
                  <a:lnTo>
                    <a:pt x="200371" y="14936"/>
                  </a:lnTo>
                  <a:lnTo>
                    <a:pt x="158334" y="32703"/>
                  </a:lnTo>
                  <a:lnTo>
                    <a:pt x="119946" y="56529"/>
                  </a:lnTo>
                  <a:lnTo>
                    <a:pt x="85809" y="85813"/>
                  </a:lnTo>
                  <a:lnTo>
                    <a:pt x="56526" y="119951"/>
                  </a:lnTo>
                  <a:lnTo>
                    <a:pt x="32700" y="158340"/>
                  </a:lnTo>
                  <a:lnTo>
                    <a:pt x="14935" y="200376"/>
                  </a:lnTo>
                  <a:lnTo>
                    <a:pt x="3834" y="245456"/>
                  </a:lnTo>
                  <a:lnTo>
                    <a:pt x="0" y="292976"/>
                  </a:lnTo>
                  <a:lnTo>
                    <a:pt x="0" y="1464818"/>
                  </a:lnTo>
                  <a:lnTo>
                    <a:pt x="3834" y="1512341"/>
                  </a:lnTo>
                  <a:lnTo>
                    <a:pt x="14935" y="1557422"/>
                  </a:lnTo>
                  <a:lnTo>
                    <a:pt x="32700" y="1599459"/>
                  </a:lnTo>
                  <a:lnTo>
                    <a:pt x="56526" y="1637847"/>
                  </a:lnTo>
                  <a:lnTo>
                    <a:pt x="85809" y="1671985"/>
                  </a:lnTo>
                  <a:lnTo>
                    <a:pt x="119946" y="1701268"/>
                  </a:lnTo>
                  <a:lnTo>
                    <a:pt x="158334" y="1725093"/>
                  </a:lnTo>
                  <a:lnTo>
                    <a:pt x="200371" y="1742858"/>
                  </a:lnTo>
                  <a:lnTo>
                    <a:pt x="245452" y="1753959"/>
                  </a:lnTo>
                  <a:lnTo>
                    <a:pt x="292976" y="1757794"/>
                  </a:lnTo>
                  <a:lnTo>
                    <a:pt x="1971471" y="1757794"/>
                  </a:lnTo>
                  <a:lnTo>
                    <a:pt x="2018991" y="1753959"/>
                  </a:lnTo>
                  <a:lnTo>
                    <a:pt x="2064070" y="1742858"/>
                  </a:lnTo>
                  <a:lnTo>
                    <a:pt x="2106104" y="1725093"/>
                  </a:lnTo>
                  <a:lnTo>
                    <a:pt x="2144491" y="1701268"/>
                  </a:lnTo>
                  <a:lnTo>
                    <a:pt x="2178627" y="1671985"/>
                  </a:lnTo>
                  <a:lnTo>
                    <a:pt x="2207910" y="1637847"/>
                  </a:lnTo>
                  <a:lnTo>
                    <a:pt x="2231735" y="1599459"/>
                  </a:lnTo>
                  <a:lnTo>
                    <a:pt x="2249499" y="1557422"/>
                  </a:lnTo>
                  <a:lnTo>
                    <a:pt x="2260600" y="1512341"/>
                  </a:lnTo>
                  <a:lnTo>
                    <a:pt x="2264435" y="1464818"/>
                  </a:lnTo>
                  <a:lnTo>
                    <a:pt x="2264435" y="292976"/>
                  </a:lnTo>
                  <a:lnTo>
                    <a:pt x="2260600" y="245456"/>
                  </a:lnTo>
                  <a:lnTo>
                    <a:pt x="2249499" y="200376"/>
                  </a:lnTo>
                  <a:lnTo>
                    <a:pt x="2231735" y="158340"/>
                  </a:lnTo>
                  <a:lnTo>
                    <a:pt x="2207910" y="119951"/>
                  </a:lnTo>
                  <a:lnTo>
                    <a:pt x="2178627" y="85813"/>
                  </a:lnTo>
                  <a:lnTo>
                    <a:pt x="2144491" y="56529"/>
                  </a:lnTo>
                  <a:lnTo>
                    <a:pt x="2106104" y="32703"/>
                  </a:lnTo>
                  <a:lnTo>
                    <a:pt x="2064070" y="14936"/>
                  </a:lnTo>
                  <a:lnTo>
                    <a:pt x="2018991" y="3834"/>
                  </a:lnTo>
                  <a:lnTo>
                    <a:pt x="197147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0" y="292976"/>
                  </a:moveTo>
                  <a:lnTo>
                    <a:pt x="3834" y="245456"/>
                  </a:lnTo>
                  <a:lnTo>
                    <a:pt x="14935" y="200376"/>
                  </a:lnTo>
                  <a:lnTo>
                    <a:pt x="32700" y="158340"/>
                  </a:lnTo>
                  <a:lnTo>
                    <a:pt x="56526" y="119951"/>
                  </a:lnTo>
                  <a:lnTo>
                    <a:pt x="85809" y="85813"/>
                  </a:lnTo>
                  <a:lnTo>
                    <a:pt x="119946" y="56529"/>
                  </a:lnTo>
                  <a:lnTo>
                    <a:pt x="158334" y="32703"/>
                  </a:lnTo>
                  <a:lnTo>
                    <a:pt x="200371" y="14936"/>
                  </a:lnTo>
                  <a:lnTo>
                    <a:pt x="245452" y="3834"/>
                  </a:lnTo>
                  <a:lnTo>
                    <a:pt x="292976" y="0"/>
                  </a:lnTo>
                  <a:lnTo>
                    <a:pt x="1971471" y="0"/>
                  </a:lnTo>
                  <a:lnTo>
                    <a:pt x="2018991" y="3834"/>
                  </a:lnTo>
                  <a:lnTo>
                    <a:pt x="2064070" y="14936"/>
                  </a:lnTo>
                  <a:lnTo>
                    <a:pt x="2106104" y="32703"/>
                  </a:lnTo>
                  <a:lnTo>
                    <a:pt x="2144491" y="56529"/>
                  </a:lnTo>
                  <a:lnTo>
                    <a:pt x="2178627" y="85813"/>
                  </a:lnTo>
                  <a:lnTo>
                    <a:pt x="2207910" y="119951"/>
                  </a:lnTo>
                  <a:lnTo>
                    <a:pt x="2231735" y="158340"/>
                  </a:lnTo>
                  <a:lnTo>
                    <a:pt x="2249499" y="200376"/>
                  </a:lnTo>
                  <a:lnTo>
                    <a:pt x="2260600" y="245456"/>
                  </a:lnTo>
                  <a:lnTo>
                    <a:pt x="2264435" y="292976"/>
                  </a:lnTo>
                  <a:lnTo>
                    <a:pt x="2264435" y="1464818"/>
                  </a:lnTo>
                  <a:lnTo>
                    <a:pt x="2260600" y="1512341"/>
                  </a:lnTo>
                  <a:lnTo>
                    <a:pt x="2249499" y="1557422"/>
                  </a:lnTo>
                  <a:lnTo>
                    <a:pt x="2231735" y="1599459"/>
                  </a:lnTo>
                  <a:lnTo>
                    <a:pt x="2207910" y="1637847"/>
                  </a:lnTo>
                  <a:lnTo>
                    <a:pt x="2178627" y="1671985"/>
                  </a:lnTo>
                  <a:lnTo>
                    <a:pt x="2144491" y="1701268"/>
                  </a:lnTo>
                  <a:lnTo>
                    <a:pt x="2106104" y="1725093"/>
                  </a:lnTo>
                  <a:lnTo>
                    <a:pt x="2064070" y="1742858"/>
                  </a:lnTo>
                  <a:lnTo>
                    <a:pt x="2018991" y="1753959"/>
                  </a:lnTo>
                  <a:lnTo>
                    <a:pt x="1971471" y="1757794"/>
                  </a:lnTo>
                  <a:lnTo>
                    <a:pt x="292976" y="1757794"/>
                  </a:lnTo>
                  <a:lnTo>
                    <a:pt x="245452" y="1753959"/>
                  </a:lnTo>
                  <a:lnTo>
                    <a:pt x="200371" y="1742858"/>
                  </a:lnTo>
                  <a:lnTo>
                    <a:pt x="158334" y="1725093"/>
                  </a:lnTo>
                  <a:lnTo>
                    <a:pt x="119946" y="1701268"/>
                  </a:lnTo>
                  <a:lnTo>
                    <a:pt x="85809" y="1671985"/>
                  </a:lnTo>
                  <a:lnTo>
                    <a:pt x="56526" y="1637847"/>
                  </a:lnTo>
                  <a:lnTo>
                    <a:pt x="32700" y="1599459"/>
                  </a:lnTo>
                  <a:lnTo>
                    <a:pt x="14935" y="1557422"/>
                  </a:lnTo>
                  <a:lnTo>
                    <a:pt x="3834" y="1512341"/>
                  </a:lnTo>
                  <a:lnTo>
                    <a:pt x="0" y="1464818"/>
                  </a:lnTo>
                  <a:lnTo>
                    <a:pt x="0" y="2929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784258" y="3475529"/>
            <a:ext cx="1702142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4</a:t>
            </a:r>
            <a:r>
              <a:rPr sz="1600" dirty="0">
                <a:latin typeface="Calibri"/>
                <a:cs typeface="Calibri"/>
              </a:rPr>
              <a:t>,6</a:t>
            </a:r>
            <a:r>
              <a:rPr lang="fr-FR" sz="1600" dirty="0">
                <a:latin typeface="Calibri"/>
                <a:cs typeface="Calibri"/>
              </a:rPr>
              <a:t>7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17,</a:t>
            </a:r>
            <a:r>
              <a:rPr lang="fr-FR" sz="1600" dirty="0">
                <a:latin typeface="Calibri"/>
                <a:cs typeface="Calibri"/>
              </a:rPr>
              <a:t>77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5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lang="fr-FR" sz="1600" dirty="0">
                <a:latin typeface="Calibri"/>
                <a:cs typeface="Calibri"/>
              </a:rPr>
              <a:t>08</a:t>
            </a:r>
            <a:r>
              <a:rPr sz="1600" dirty="0">
                <a:latin typeface="Calibri"/>
                <a:cs typeface="Calibri"/>
              </a:rPr>
              <a:t> /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18,</a:t>
            </a:r>
            <a:r>
              <a:rPr lang="fr-FR" sz="1600" dirty="0">
                <a:latin typeface="Calibri"/>
                <a:cs typeface="Calibri"/>
              </a:rPr>
              <a:t>01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374991" y="2310400"/>
            <a:ext cx="2218690" cy="2644943"/>
            <a:chOff x="6374991" y="2310400"/>
            <a:chExt cx="2218690" cy="2900680"/>
          </a:xfrm>
        </p:grpSpPr>
        <p:sp>
          <p:nvSpPr>
            <p:cNvPr id="20" name="object 20"/>
            <p:cNvSpPr/>
            <p:nvPr/>
          </p:nvSpPr>
          <p:spPr>
            <a:xfrm>
              <a:off x="6381341" y="2316750"/>
              <a:ext cx="2205990" cy="2887980"/>
            </a:xfrm>
            <a:custGeom>
              <a:avLst/>
              <a:gdLst/>
              <a:ahLst/>
              <a:cxnLst/>
              <a:rect l="l" t="t" r="r" b="b"/>
              <a:pathLst>
                <a:path w="2205990" h="2887979">
                  <a:moveTo>
                    <a:pt x="1838121" y="0"/>
                  </a:moveTo>
                  <a:lnTo>
                    <a:pt x="367626" y="0"/>
                  </a:lnTo>
                  <a:lnTo>
                    <a:pt x="321512" y="2864"/>
                  </a:lnTo>
                  <a:lnTo>
                    <a:pt x="277107" y="11227"/>
                  </a:lnTo>
                  <a:lnTo>
                    <a:pt x="234756" y="24745"/>
                  </a:lnTo>
                  <a:lnTo>
                    <a:pt x="194803" y="43073"/>
                  </a:lnTo>
                  <a:lnTo>
                    <a:pt x="157593" y="65866"/>
                  </a:lnTo>
                  <a:lnTo>
                    <a:pt x="123471" y="92780"/>
                  </a:lnTo>
                  <a:lnTo>
                    <a:pt x="92780" y="123471"/>
                  </a:lnTo>
                  <a:lnTo>
                    <a:pt x="65866" y="157593"/>
                  </a:lnTo>
                  <a:lnTo>
                    <a:pt x="43073" y="194803"/>
                  </a:lnTo>
                  <a:lnTo>
                    <a:pt x="24745" y="234756"/>
                  </a:lnTo>
                  <a:lnTo>
                    <a:pt x="11227" y="277107"/>
                  </a:lnTo>
                  <a:lnTo>
                    <a:pt x="2864" y="321512"/>
                  </a:lnTo>
                  <a:lnTo>
                    <a:pt x="0" y="367626"/>
                  </a:lnTo>
                  <a:lnTo>
                    <a:pt x="0" y="2520315"/>
                  </a:lnTo>
                  <a:lnTo>
                    <a:pt x="2864" y="2566429"/>
                  </a:lnTo>
                  <a:lnTo>
                    <a:pt x="11227" y="2610834"/>
                  </a:lnTo>
                  <a:lnTo>
                    <a:pt x="24745" y="2653185"/>
                  </a:lnTo>
                  <a:lnTo>
                    <a:pt x="43073" y="2693138"/>
                  </a:lnTo>
                  <a:lnTo>
                    <a:pt x="65866" y="2730348"/>
                  </a:lnTo>
                  <a:lnTo>
                    <a:pt x="92780" y="2764470"/>
                  </a:lnTo>
                  <a:lnTo>
                    <a:pt x="123471" y="2795161"/>
                  </a:lnTo>
                  <a:lnTo>
                    <a:pt x="157593" y="2822075"/>
                  </a:lnTo>
                  <a:lnTo>
                    <a:pt x="194803" y="2844868"/>
                  </a:lnTo>
                  <a:lnTo>
                    <a:pt x="234756" y="2863196"/>
                  </a:lnTo>
                  <a:lnTo>
                    <a:pt x="277107" y="2876714"/>
                  </a:lnTo>
                  <a:lnTo>
                    <a:pt x="321512" y="2885077"/>
                  </a:lnTo>
                  <a:lnTo>
                    <a:pt x="367626" y="2887941"/>
                  </a:lnTo>
                  <a:lnTo>
                    <a:pt x="1838121" y="2887941"/>
                  </a:lnTo>
                  <a:lnTo>
                    <a:pt x="1884236" y="2885077"/>
                  </a:lnTo>
                  <a:lnTo>
                    <a:pt x="1928641" y="2876714"/>
                  </a:lnTo>
                  <a:lnTo>
                    <a:pt x="1970992" y="2863196"/>
                  </a:lnTo>
                  <a:lnTo>
                    <a:pt x="2010945" y="2844868"/>
                  </a:lnTo>
                  <a:lnTo>
                    <a:pt x="2048155" y="2822075"/>
                  </a:lnTo>
                  <a:lnTo>
                    <a:pt x="2082277" y="2795161"/>
                  </a:lnTo>
                  <a:lnTo>
                    <a:pt x="2112968" y="2764470"/>
                  </a:lnTo>
                  <a:lnTo>
                    <a:pt x="2139882" y="2730348"/>
                  </a:lnTo>
                  <a:lnTo>
                    <a:pt x="2162675" y="2693138"/>
                  </a:lnTo>
                  <a:lnTo>
                    <a:pt x="2181003" y="2653185"/>
                  </a:lnTo>
                  <a:lnTo>
                    <a:pt x="2194521" y="2610834"/>
                  </a:lnTo>
                  <a:lnTo>
                    <a:pt x="2202884" y="2566429"/>
                  </a:lnTo>
                  <a:lnTo>
                    <a:pt x="2205748" y="2520315"/>
                  </a:lnTo>
                  <a:lnTo>
                    <a:pt x="2205748" y="367626"/>
                  </a:lnTo>
                  <a:lnTo>
                    <a:pt x="2202884" y="321512"/>
                  </a:lnTo>
                  <a:lnTo>
                    <a:pt x="2194521" y="277107"/>
                  </a:lnTo>
                  <a:lnTo>
                    <a:pt x="2181003" y="234756"/>
                  </a:lnTo>
                  <a:lnTo>
                    <a:pt x="2162675" y="194803"/>
                  </a:lnTo>
                  <a:lnTo>
                    <a:pt x="2139882" y="157593"/>
                  </a:lnTo>
                  <a:lnTo>
                    <a:pt x="2112968" y="123471"/>
                  </a:lnTo>
                  <a:lnTo>
                    <a:pt x="2082277" y="92780"/>
                  </a:lnTo>
                  <a:lnTo>
                    <a:pt x="2048155" y="65866"/>
                  </a:lnTo>
                  <a:lnTo>
                    <a:pt x="2010945" y="43073"/>
                  </a:lnTo>
                  <a:lnTo>
                    <a:pt x="1970992" y="24745"/>
                  </a:lnTo>
                  <a:lnTo>
                    <a:pt x="1928641" y="11227"/>
                  </a:lnTo>
                  <a:lnTo>
                    <a:pt x="1884236" y="2864"/>
                  </a:lnTo>
                  <a:lnTo>
                    <a:pt x="183812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381341" y="2316750"/>
              <a:ext cx="2205990" cy="2887980"/>
            </a:xfrm>
            <a:custGeom>
              <a:avLst/>
              <a:gdLst/>
              <a:ahLst/>
              <a:cxnLst/>
              <a:rect l="l" t="t" r="r" b="b"/>
              <a:pathLst>
                <a:path w="2205990" h="2887979">
                  <a:moveTo>
                    <a:pt x="0" y="367626"/>
                  </a:moveTo>
                  <a:lnTo>
                    <a:pt x="2864" y="321512"/>
                  </a:lnTo>
                  <a:lnTo>
                    <a:pt x="11227" y="277107"/>
                  </a:lnTo>
                  <a:lnTo>
                    <a:pt x="24745" y="234756"/>
                  </a:lnTo>
                  <a:lnTo>
                    <a:pt x="43073" y="194803"/>
                  </a:lnTo>
                  <a:lnTo>
                    <a:pt x="65866" y="157593"/>
                  </a:lnTo>
                  <a:lnTo>
                    <a:pt x="92780" y="123471"/>
                  </a:lnTo>
                  <a:lnTo>
                    <a:pt x="123471" y="92780"/>
                  </a:lnTo>
                  <a:lnTo>
                    <a:pt x="157593" y="65866"/>
                  </a:lnTo>
                  <a:lnTo>
                    <a:pt x="194803" y="43073"/>
                  </a:lnTo>
                  <a:lnTo>
                    <a:pt x="234756" y="24745"/>
                  </a:lnTo>
                  <a:lnTo>
                    <a:pt x="277107" y="11227"/>
                  </a:lnTo>
                  <a:lnTo>
                    <a:pt x="321512" y="2864"/>
                  </a:lnTo>
                  <a:lnTo>
                    <a:pt x="367626" y="0"/>
                  </a:lnTo>
                  <a:lnTo>
                    <a:pt x="1838121" y="0"/>
                  </a:lnTo>
                  <a:lnTo>
                    <a:pt x="1884236" y="2864"/>
                  </a:lnTo>
                  <a:lnTo>
                    <a:pt x="1928641" y="11227"/>
                  </a:lnTo>
                  <a:lnTo>
                    <a:pt x="1970992" y="24745"/>
                  </a:lnTo>
                  <a:lnTo>
                    <a:pt x="2010945" y="43073"/>
                  </a:lnTo>
                  <a:lnTo>
                    <a:pt x="2048155" y="65866"/>
                  </a:lnTo>
                  <a:lnTo>
                    <a:pt x="2082277" y="92780"/>
                  </a:lnTo>
                  <a:lnTo>
                    <a:pt x="2112968" y="123471"/>
                  </a:lnTo>
                  <a:lnTo>
                    <a:pt x="2139882" y="157593"/>
                  </a:lnTo>
                  <a:lnTo>
                    <a:pt x="2162675" y="194803"/>
                  </a:lnTo>
                  <a:lnTo>
                    <a:pt x="2181003" y="234756"/>
                  </a:lnTo>
                  <a:lnTo>
                    <a:pt x="2194521" y="277107"/>
                  </a:lnTo>
                  <a:lnTo>
                    <a:pt x="2202884" y="321512"/>
                  </a:lnTo>
                  <a:lnTo>
                    <a:pt x="2205748" y="367626"/>
                  </a:lnTo>
                  <a:lnTo>
                    <a:pt x="2205748" y="2520315"/>
                  </a:lnTo>
                  <a:lnTo>
                    <a:pt x="2202884" y="2566429"/>
                  </a:lnTo>
                  <a:lnTo>
                    <a:pt x="2194521" y="2610834"/>
                  </a:lnTo>
                  <a:lnTo>
                    <a:pt x="2181003" y="2653185"/>
                  </a:lnTo>
                  <a:lnTo>
                    <a:pt x="2162675" y="2693138"/>
                  </a:lnTo>
                  <a:lnTo>
                    <a:pt x="2139882" y="2730348"/>
                  </a:lnTo>
                  <a:lnTo>
                    <a:pt x="2112968" y="2764470"/>
                  </a:lnTo>
                  <a:lnTo>
                    <a:pt x="2082277" y="2795161"/>
                  </a:lnTo>
                  <a:lnTo>
                    <a:pt x="2048155" y="2822075"/>
                  </a:lnTo>
                  <a:lnTo>
                    <a:pt x="2010945" y="2844868"/>
                  </a:lnTo>
                  <a:lnTo>
                    <a:pt x="1970992" y="2863196"/>
                  </a:lnTo>
                  <a:lnTo>
                    <a:pt x="1928641" y="2876714"/>
                  </a:lnTo>
                  <a:lnTo>
                    <a:pt x="1884236" y="2885077"/>
                  </a:lnTo>
                  <a:lnTo>
                    <a:pt x="1838121" y="2887941"/>
                  </a:lnTo>
                  <a:lnTo>
                    <a:pt x="367626" y="2887941"/>
                  </a:lnTo>
                  <a:lnTo>
                    <a:pt x="321512" y="2885077"/>
                  </a:lnTo>
                  <a:lnTo>
                    <a:pt x="277107" y="2876714"/>
                  </a:lnTo>
                  <a:lnTo>
                    <a:pt x="234756" y="2863196"/>
                  </a:lnTo>
                  <a:lnTo>
                    <a:pt x="194803" y="2844868"/>
                  </a:lnTo>
                  <a:lnTo>
                    <a:pt x="157593" y="2822075"/>
                  </a:lnTo>
                  <a:lnTo>
                    <a:pt x="123471" y="2795161"/>
                  </a:lnTo>
                  <a:lnTo>
                    <a:pt x="92780" y="2764470"/>
                  </a:lnTo>
                  <a:lnTo>
                    <a:pt x="65866" y="2730348"/>
                  </a:lnTo>
                  <a:lnTo>
                    <a:pt x="43073" y="2693138"/>
                  </a:lnTo>
                  <a:lnTo>
                    <a:pt x="24745" y="2653185"/>
                  </a:lnTo>
                  <a:lnTo>
                    <a:pt x="11227" y="2610834"/>
                  </a:lnTo>
                  <a:lnTo>
                    <a:pt x="2864" y="2566429"/>
                  </a:lnTo>
                  <a:lnTo>
                    <a:pt x="0" y="2520315"/>
                  </a:lnTo>
                  <a:lnTo>
                    <a:pt x="0" y="36762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6592141" y="2422646"/>
            <a:ext cx="1782445" cy="727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" dirty="0" err="1">
                <a:solidFill>
                  <a:srgbClr val="6F2F9F"/>
                </a:solidFill>
                <a:latin typeface="Arial"/>
                <a:cs typeface="Arial"/>
              </a:rPr>
              <a:t>orale</a:t>
            </a:r>
            <a:r>
              <a:rPr lang="fr-FR" sz="2000" b="1" spc="-10" dirty="0">
                <a:solidFill>
                  <a:srgbClr val="6F2F9F"/>
                </a:solidFill>
                <a:latin typeface="Arial"/>
                <a:cs typeface="Arial"/>
              </a:rPr>
              <a:t> 30%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435"/>
              </a:spcBef>
            </a:pPr>
            <a:r>
              <a:rPr sz="1400" b="1" spc="-150" dirty="0">
                <a:solidFill>
                  <a:srgbClr val="6F2F9F"/>
                </a:solidFill>
                <a:latin typeface="Arial"/>
                <a:cs typeface="Arial"/>
              </a:rPr>
              <a:t>(50%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6F2F9F"/>
                </a:solidFill>
                <a:latin typeface="Arial"/>
                <a:cs typeface="Arial"/>
              </a:rPr>
              <a:t>Oral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6F2F9F"/>
                </a:solidFill>
                <a:latin typeface="Arial"/>
                <a:cs typeface="Arial"/>
              </a:rPr>
              <a:t>1</a:t>
            </a:r>
            <a:r>
              <a:rPr sz="14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6F2F9F"/>
                </a:solidFill>
                <a:latin typeface="Arial"/>
                <a:cs typeface="Arial"/>
              </a:rPr>
              <a:t>–</a:t>
            </a:r>
            <a:r>
              <a:rPr sz="1400" b="1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80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14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6F2F9F"/>
                </a:solidFill>
                <a:latin typeface="Arial"/>
                <a:cs typeface="Arial"/>
              </a:rPr>
              <a:t>Oral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6F2F9F"/>
                </a:solidFill>
                <a:latin typeface="Arial"/>
                <a:cs typeface="Arial"/>
              </a:rPr>
              <a:t>2)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571928" y="3274504"/>
            <a:ext cx="1797050" cy="1439154"/>
            <a:chOff x="6571928" y="3274504"/>
            <a:chExt cx="1797050" cy="1771014"/>
          </a:xfrm>
        </p:grpSpPr>
        <p:sp>
          <p:nvSpPr>
            <p:cNvPr id="24" name="object 24"/>
            <p:cNvSpPr/>
            <p:nvPr/>
          </p:nvSpPr>
          <p:spPr>
            <a:xfrm>
              <a:off x="6578278" y="3280854"/>
              <a:ext cx="1784350" cy="1758314"/>
            </a:xfrm>
            <a:custGeom>
              <a:avLst/>
              <a:gdLst/>
              <a:ahLst/>
              <a:cxnLst/>
              <a:rect l="l" t="t" r="r" b="b"/>
              <a:pathLst>
                <a:path w="1784350" h="1758314">
                  <a:moveTo>
                    <a:pt x="1491195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1491195" y="1757781"/>
                  </a:lnTo>
                  <a:lnTo>
                    <a:pt x="1538719" y="1753947"/>
                  </a:lnTo>
                  <a:lnTo>
                    <a:pt x="1583800" y="1742845"/>
                  </a:lnTo>
                  <a:lnTo>
                    <a:pt x="1625837" y="1725080"/>
                  </a:lnTo>
                  <a:lnTo>
                    <a:pt x="1664225" y="1701255"/>
                  </a:lnTo>
                  <a:lnTo>
                    <a:pt x="1698363" y="1671972"/>
                  </a:lnTo>
                  <a:lnTo>
                    <a:pt x="1727646" y="1637835"/>
                  </a:lnTo>
                  <a:lnTo>
                    <a:pt x="1751471" y="1599446"/>
                  </a:lnTo>
                  <a:lnTo>
                    <a:pt x="1769236" y="1557410"/>
                  </a:lnTo>
                  <a:lnTo>
                    <a:pt x="1780337" y="1512328"/>
                  </a:lnTo>
                  <a:lnTo>
                    <a:pt x="1784172" y="1464805"/>
                  </a:lnTo>
                  <a:lnTo>
                    <a:pt x="1784172" y="292963"/>
                  </a:lnTo>
                  <a:lnTo>
                    <a:pt x="1780337" y="245443"/>
                  </a:lnTo>
                  <a:lnTo>
                    <a:pt x="1769236" y="200364"/>
                  </a:lnTo>
                  <a:lnTo>
                    <a:pt x="1751471" y="158330"/>
                  </a:lnTo>
                  <a:lnTo>
                    <a:pt x="1727646" y="119943"/>
                  </a:lnTo>
                  <a:lnTo>
                    <a:pt x="1698363" y="85807"/>
                  </a:lnTo>
                  <a:lnTo>
                    <a:pt x="1664225" y="56525"/>
                  </a:lnTo>
                  <a:lnTo>
                    <a:pt x="1625837" y="32700"/>
                  </a:lnTo>
                  <a:lnTo>
                    <a:pt x="1583800" y="14935"/>
                  </a:lnTo>
                  <a:lnTo>
                    <a:pt x="1538719" y="3834"/>
                  </a:lnTo>
                  <a:lnTo>
                    <a:pt x="149119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578278" y="3280854"/>
              <a:ext cx="1784350" cy="1758314"/>
            </a:xfrm>
            <a:custGeom>
              <a:avLst/>
              <a:gdLst/>
              <a:ahLst/>
              <a:cxnLst/>
              <a:rect l="l" t="t" r="r" b="b"/>
              <a:pathLst>
                <a:path w="1784350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1491195" y="0"/>
                  </a:lnTo>
                  <a:lnTo>
                    <a:pt x="1538719" y="3834"/>
                  </a:lnTo>
                  <a:lnTo>
                    <a:pt x="1583800" y="14935"/>
                  </a:lnTo>
                  <a:lnTo>
                    <a:pt x="1625837" y="32700"/>
                  </a:lnTo>
                  <a:lnTo>
                    <a:pt x="1664225" y="56525"/>
                  </a:lnTo>
                  <a:lnTo>
                    <a:pt x="1698363" y="85807"/>
                  </a:lnTo>
                  <a:lnTo>
                    <a:pt x="1727646" y="119943"/>
                  </a:lnTo>
                  <a:lnTo>
                    <a:pt x="1751471" y="158330"/>
                  </a:lnTo>
                  <a:lnTo>
                    <a:pt x="1769236" y="200364"/>
                  </a:lnTo>
                  <a:lnTo>
                    <a:pt x="1780337" y="245443"/>
                  </a:lnTo>
                  <a:lnTo>
                    <a:pt x="1784172" y="292963"/>
                  </a:lnTo>
                  <a:lnTo>
                    <a:pt x="1784172" y="1464805"/>
                  </a:lnTo>
                  <a:lnTo>
                    <a:pt x="1780337" y="1512328"/>
                  </a:lnTo>
                  <a:lnTo>
                    <a:pt x="1769236" y="1557410"/>
                  </a:lnTo>
                  <a:lnTo>
                    <a:pt x="1751471" y="1599446"/>
                  </a:lnTo>
                  <a:lnTo>
                    <a:pt x="1727646" y="1637835"/>
                  </a:lnTo>
                  <a:lnTo>
                    <a:pt x="1698363" y="1671972"/>
                  </a:lnTo>
                  <a:lnTo>
                    <a:pt x="1664225" y="1701255"/>
                  </a:lnTo>
                  <a:lnTo>
                    <a:pt x="1625837" y="1725080"/>
                  </a:lnTo>
                  <a:lnTo>
                    <a:pt x="1583800" y="1742845"/>
                  </a:lnTo>
                  <a:lnTo>
                    <a:pt x="1538719" y="1753947"/>
                  </a:lnTo>
                  <a:lnTo>
                    <a:pt x="1491195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742827" y="3498732"/>
            <a:ext cx="120840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16,3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18,65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12,7 /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19,34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552188" y="5858255"/>
            <a:ext cx="3119755" cy="538480"/>
            <a:chOff x="4552188" y="5858255"/>
            <a:chExt cx="3119755" cy="53848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2856" y="5858255"/>
              <a:ext cx="3108959" cy="53797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52188" y="5914644"/>
              <a:ext cx="2333243" cy="48005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589265" y="5885399"/>
              <a:ext cx="3002915" cy="431165"/>
            </a:xfrm>
            <a:custGeom>
              <a:avLst/>
              <a:gdLst/>
              <a:ahLst/>
              <a:cxnLst/>
              <a:rect l="l" t="t" r="r" b="b"/>
              <a:pathLst>
                <a:path w="3002915" h="431164">
                  <a:moveTo>
                    <a:pt x="2994571" y="0"/>
                  </a:moveTo>
                  <a:lnTo>
                    <a:pt x="7988" y="0"/>
                  </a:lnTo>
                  <a:lnTo>
                    <a:pt x="0" y="7975"/>
                  </a:lnTo>
                  <a:lnTo>
                    <a:pt x="0" y="17830"/>
                  </a:lnTo>
                  <a:lnTo>
                    <a:pt x="0" y="422935"/>
                  </a:lnTo>
                  <a:lnTo>
                    <a:pt x="7988" y="430923"/>
                  </a:lnTo>
                  <a:lnTo>
                    <a:pt x="2994571" y="430923"/>
                  </a:lnTo>
                  <a:lnTo>
                    <a:pt x="3002546" y="422935"/>
                  </a:lnTo>
                  <a:lnTo>
                    <a:pt x="3002546" y="7975"/>
                  </a:lnTo>
                  <a:lnTo>
                    <a:pt x="2994571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673227" y="5969288"/>
            <a:ext cx="20383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2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Passage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des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oraux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859283" y="3537837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080141" y="3778308"/>
            <a:ext cx="83820" cy="100330"/>
          </a:xfrm>
          <a:custGeom>
            <a:avLst/>
            <a:gdLst/>
            <a:ahLst/>
            <a:cxnLst/>
            <a:rect l="l" t="t" r="r" b="b"/>
            <a:pathLst>
              <a:path w="83820" h="100329">
                <a:moveTo>
                  <a:pt x="0" y="100330"/>
                </a:moveTo>
                <a:lnTo>
                  <a:pt x="83223" y="100330"/>
                </a:lnTo>
                <a:lnTo>
                  <a:pt x="83223" y="0"/>
                </a:lnTo>
                <a:lnTo>
                  <a:pt x="0" y="0"/>
                </a:lnTo>
                <a:lnTo>
                  <a:pt x="0" y="10033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5972597" y="3557734"/>
            <a:ext cx="298450" cy="328295"/>
            <a:chOff x="5972597" y="3557734"/>
            <a:chExt cx="298450" cy="328295"/>
          </a:xfrm>
        </p:grpSpPr>
        <p:sp>
          <p:nvSpPr>
            <p:cNvPr id="35" name="object 35"/>
            <p:cNvSpPr/>
            <p:nvPr/>
          </p:nvSpPr>
          <p:spPr>
            <a:xfrm>
              <a:off x="5978947" y="3665278"/>
              <a:ext cx="285750" cy="113030"/>
            </a:xfrm>
            <a:custGeom>
              <a:avLst/>
              <a:gdLst/>
              <a:ahLst/>
              <a:cxnLst/>
              <a:rect l="l" t="t" r="r" b="b"/>
              <a:pathLst>
                <a:path w="285750" h="113029">
                  <a:moveTo>
                    <a:pt x="0" y="113030"/>
                  </a:moveTo>
                  <a:lnTo>
                    <a:pt x="285610" y="113030"/>
                  </a:lnTo>
                  <a:lnTo>
                    <a:pt x="285610" y="0"/>
                  </a:lnTo>
                  <a:lnTo>
                    <a:pt x="0" y="0"/>
                  </a:lnTo>
                  <a:lnTo>
                    <a:pt x="0" y="11303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78947" y="3564084"/>
              <a:ext cx="285750" cy="315595"/>
            </a:xfrm>
            <a:custGeom>
              <a:avLst/>
              <a:gdLst/>
              <a:ahLst/>
              <a:cxnLst/>
              <a:rect l="l" t="t" r="r" b="b"/>
              <a:pathLst>
                <a:path w="285750" h="315595">
                  <a:moveTo>
                    <a:pt x="0" y="101193"/>
                  </a:moveTo>
                  <a:lnTo>
                    <a:pt x="101193" y="101193"/>
                  </a:lnTo>
                  <a:lnTo>
                    <a:pt x="101193" y="0"/>
                  </a:lnTo>
                  <a:lnTo>
                    <a:pt x="184416" y="0"/>
                  </a:lnTo>
                  <a:lnTo>
                    <a:pt x="184416" y="101193"/>
                  </a:lnTo>
                  <a:lnTo>
                    <a:pt x="285610" y="101193"/>
                  </a:lnTo>
                  <a:lnTo>
                    <a:pt x="285610" y="213906"/>
                  </a:lnTo>
                  <a:lnTo>
                    <a:pt x="184416" y="213906"/>
                  </a:lnTo>
                  <a:lnTo>
                    <a:pt x="184416" y="315099"/>
                  </a:lnTo>
                  <a:lnTo>
                    <a:pt x="101193" y="315099"/>
                  </a:lnTo>
                  <a:lnTo>
                    <a:pt x="101193" y="213906"/>
                  </a:lnTo>
                  <a:lnTo>
                    <a:pt x="0" y="213906"/>
                  </a:lnTo>
                  <a:lnTo>
                    <a:pt x="0" y="10119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/>
          <p:nvPr/>
        </p:nvSpPr>
        <p:spPr>
          <a:xfrm>
            <a:off x="6080141" y="3563678"/>
            <a:ext cx="83820" cy="101600"/>
          </a:xfrm>
          <a:custGeom>
            <a:avLst/>
            <a:gdLst/>
            <a:ahLst/>
            <a:cxnLst/>
            <a:rect l="l" t="t" r="r" b="b"/>
            <a:pathLst>
              <a:path w="83820" h="101600">
                <a:moveTo>
                  <a:pt x="0" y="101600"/>
                </a:moveTo>
                <a:lnTo>
                  <a:pt x="83223" y="101600"/>
                </a:lnTo>
                <a:lnTo>
                  <a:pt x="83223" y="0"/>
                </a:lnTo>
                <a:lnTo>
                  <a:pt x="0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8" name="object 38"/>
          <p:cNvGrpSpPr/>
          <p:nvPr/>
        </p:nvGrpSpPr>
        <p:grpSpPr>
          <a:xfrm>
            <a:off x="194800" y="1270132"/>
            <a:ext cx="11767820" cy="551815"/>
            <a:chOff x="194800" y="1270132"/>
            <a:chExt cx="11767820" cy="551815"/>
          </a:xfrm>
        </p:grpSpPr>
        <p:sp>
          <p:nvSpPr>
            <p:cNvPr id="39" name="object 39"/>
            <p:cNvSpPr/>
            <p:nvPr/>
          </p:nvSpPr>
          <p:spPr>
            <a:xfrm>
              <a:off x="201150" y="1276482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01150" y="1276482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306205" y="1380930"/>
            <a:ext cx="7517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6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Sélectionnés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-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Reste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5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places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à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pouvoir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2" name="object 16">
            <a:extLst>
              <a:ext uri="{FF2B5EF4-FFF2-40B4-BE49-F238E27FC236}">
                <a16:creationId xmlns:a16="http://schemas.microsoft.com/office/drawing/2014/main" id="{9C23B9E8-1D4B-FD45-7464-5A73FB799579}"/>
              </a:ext>
            </a:extLst>
          </p:cNvPr>
          <p:cNvGrpSpPr/>
          <p:nvPr/>
        </p:nvGrpSpPr>
        <p:grpSpPr>
          <a:xfrm>
            <a:off x="457836" y="3223726"/>
            <a:ext cx="1904364" cy="1500674"/>
            <a:chOff x="267629" y="3223726"/>
            <a:chExt cx="1904364" cy="1771014"/>
          </a:xfrm>
        </p:grpSpPr>
        <p:sp>
          <p:nvSpPr>
            <p:cNvPr id="43" name="object 17">
              <a:extLst>
                <a:ext uri="{FF2B5EF4-FFF2-40B4-BE49-F238E27FC236}">
                  <a16:creationId xmlns:a16="http://schemas.microsoft.com/office/drawing/2014/main" id="{F32F9326-7E9E-9420-FDCA-6259851A3354}"/>
                </a:ext>
              </a:extLst>
            </p:cNvPr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1598307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1598307" y="1757781"/>
                  </a:lnTo>
                  <a:lnTo>
                    <a:pt x="1645827" y="1753947"/>
                  </a:lnTo>
                  <a:lnTo>
                    <a:pt x="1690906" y="1742845"/>
                  </a:lnTo>
                  <a:lnTo>
                    <a:pt x="1732940" y="1725080"/>
                  </a:lnTo>
                  <a:lnTo>
                    <a:pt x="1771327" y="1701255"/>
                  </a:lnTo>
                  <a:lnTo>
                    <a:pt x="1805463" y="1671972"/>
                  </a:lnTo>
                  <a:lnTo>
                    <a:pt x="1834745" y="1637835"/>
                  </a:lnTo>
                  <a:lnTo>
                    <a:pt x="1858570" y="1599446"/>
                  </a:lnTo>
                  <a:lnTo>
                    <a:pt x="1876335" y="1557410"/>
                  </a:lnTo>
                  <a:lnTo>
                    <a:pt x="1887436" y="1512328"/>
                  </a:lnTo>
                  <a:lnTo>
                    <a:pt x="1891271" y="1464805"/>
                  </a:lnTo>
                  <a:lnTo>
                    <a:pt x="1891271" y="292963"/>
                  </a:lnTo>
                  <a:lnTo>
                    <a:pt x="1887436" y="245443"/>
                  </a:lnTo>
                  <a:lnTo>
                    <a:pt x="1876335" y="200364"/>
                  </a:lnTo>
                  <a:lnTo>
                    <a:pt x="1858570" y="158330"/>
                  </a:lnTo>
                  <a:lnTo>
                    <a:pt x="1834745" y="119943"/>
                  </a:lnTo>
                  <a:lnTo>
                    <a:pt x="1805463" y="85807"/>
                  </a:lnTo>
                  <a:lnTo>
                    <a:pt x="1771327" y="56525"/>
                  </a:lnTo>
                  <a:lnTo>
                    <a:pt x="1732940" y="32700"/>
                  </a:lnTo>
                  <a:lnTo>
                    <a:pt x="1690906" y="14935"/>
                  </a:lnTo>
                  <a:lnTo>
                    <a:pt x="1645827" y="3834"/>
                  </a:lnTo>
                  <a:lnTo>
                    <a:pt x="1598307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18">
              <a:extLst>
                <a:ext uri="{FF2B5EF4-FFF2-40B4-BE49-F238E27FC236}">
                  <a16:creationId xmlns:a16="http://schemas.microsoft.com/office/drawing/2014/main" id="{9E71FE2B-4D1F-2874-24F3-BFD70CC1A2DF}"/>
                </a:ext>
              </a:extLst>
            </p:cNvPr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1598307" y="0"/>
                  </a:lnTo>
                  <a:lnTo>
                    <a:pt x="1645827" y="3834"/>
                  </a:lnTo>
                  <a:lnTo>
                    <a:pt x="1690906" y="14935"/>
                  </a:lnTo>
                  <a:lnTo>
                    <a:pt x="1732940" y="32700"/>
                  </a:lnTo>
                  <a:lnTo>
                    <a:pt x="1771327" y="56525"/>
                  </a:lnTo>
                  <a:lnTo>
                    <a:pt x="1805463" y="85807"/>
                  </a:lnTo>
                  <a:lnTo>
                    <a:pt x="1834745" y="119943"/>
                  </a:lnTo>
                  <a:lnTo>
                    <a:pt x="1858570" y="158330"/>
                  </a:lnTo>
                  <a:lnTo>
                    <a:pt x="1876335" y="200364"/>
                  </a:lnTo>
                  <a:lnTo>
                    <a:pt x="1887436" y="245443"/>
                  </a:lnTo>
                  <a:lnTo>
                    <a:pt x="1891271" y="292963"/>
                  </a:lnTo>
                  <a:lnTo>
                    <a:pt x="1891271" y="1464805"/>
                  </a:lnTo>
                  <a:lnTo>
                    <a:pt x="1887436" y="1512328"/>
                  </a:lnTo>
                  <a:lnTo>
                    <a:pt x="1876335" y="1557410"/>
                  </a:lnTo>
                  <a:lnTo>
                    <a:pt x="1858570" y="1599446"/>
                  </a:lnTo>
                  <a:lnTo>
                    <a:pt x="1834745" y="1637835"/>
                  </a:lnTo>
                  <a:lnTo>
                    <a:pt x="1805463" y="1671972"/>
                  </a:lnTo>
                  <a:lnTo>
                    <a:pt x="1771327" y="1701255"/>
                  </a:lnTo>
                  <a:lnTo>
                    <a:pt x="1732940" y="1725080"/>
                  </a:lnTo>
                  <a:lnTo>
                    <a:pt x="1690906" y="1742845"/>
                  </a:lnTo>
                  <a:lnTo>
                    <a:pt x="1645827" y="1753947"/>
                  </a:lnTo>
                  <a:lnTo>
                    <a:pt x="1598307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19">
            <a:extLst>
              <a:ext uri="{FF2B5EF4-FFF2-40B4-BE49-F238E27FC236}">
                <a16:creationId xmlns:a16="http://schemas.microsoft.com/office/drawing/2014/main" id="{A8F10BBC-3476-A267-2468-E13F1C17D940}"/>
              </a:ext>
            </a:extLst>
          </p:cNvPr>
          <p:cNvSpPr txBox="1"/>
          <p:nvPr/>
        </p:nvSpPr>
        <p:spPr>
          <a:xfrm>
            <a:off x="628127" y="3498732"/>
            <a:ext cx="14897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31673E19-9418-D161-363D-48679DBEDCD2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23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25"/>
              </a:spcBef>
            </a:pPr>
            <a:r>
              <a:rPr dirty="0"/>
              <a:t>2</a:t>
            </a:r>
            <a:r>
              <a:rPr sz="2400" baseline="24305" dirty="0"/>
              <a:t>nd</a:t>
            </a:r>
            <a:r>
              <a:rPr sz="2400" spc="277" baseline="24305" dirty="0"/>
              <a:t> </a:t>
            </a:r>
            <a:r>
              <a:rPr sz="2400" dirty="0"/>
              <a:t>Groupe</a:t>
            </a:r>
            <a:r>
              <a:rPr sz="2400" spc="-45" dirty="0"/>
              <a:t> </a:t>
            </a:r>
            <a:r>
              <a:rPr sz="2400" dirty="0"/>
              <a:t>d’Epreuves</a:t>
            </a:r>
            <a:r>
              <a:rPr sz="2400" spc="-35" dirty="0"/>
              <a:t> </a:t>
            </a:r>
            <a:r>
              <a:rPr sz="2400" dirty="0"/>
              <a:t>–</a:t>
            </a:r>
            <a:r>
              <a:rPr sz="2400" spc="-40" dirty="0"/>
              <a:t> </a:t>
            </a:r>
            <a:r>
              <a:rPr sz="2400" dirty="0"/>
              <a:t>Sélection</a:t>
            </a:r>
            <a:r>
              <a:rPr sz="2400" spc="-50" dirty="0"/>
              <a:t> </a:t>
            </a:r>
            <a:r>
              <a:rPr sz="2400" dirty="0"/>
              <a:t>définitive</a:t>
            </a:r>
            <a:r>
              <a:rPr sz="2400" spc="-70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27" name="object 27"/>
          <p:cNvGrpSpPr/>
          <p:nvPr/>
        </p:nvGrpSpPr>
        <p:grpSpPr>
          <a:xfrm>
            <a:off x="9446031" y="2310397"/>
            <a:ext cx="2538095" cy="2900680"/>
            <a:chOff x="9446031" y="2310397"/>
            <a:chExt cx="2538095" cy="2900680"/>
          </a:xfrm>
        </p:grpSpPr>
        <p:sp>
          <p:nvSpPr>
            <p:cNvPr id="28" name="object 28"/>
            <p:cNvSpPr/>
            <p:nvPr/>
          </p:nvSpPr>
          <p:spPr>
            <a:xfrm>
              <a:off x="9452382" y="2316747"/>
              <a:ext cx="2525395" cy="2887980"/>
            </a:xfrm>
            <a:custGeom>
              <a:avLst/>
              <a:gdLst/>
              <a:ahLst/>
              <a:cxnLst/>
              <a:rect l="l" t="t" r="r" b="b"/>
              <a:pathLst>
                <a:path w="2525395" h="2887979">
                  <a:moveTo>
                    <a:pt x="2104428" y="0"/>
                  </a:moveTo>
                  <a:lnTo>
                    <a:pt x="420890" y="0"/>
                  </a:lnTo>
                  <a:lnTo>
                    <a:pt x="371806" y="2831"/>
                  </a:lnTo>
                  <a:lnTo>
                    <a:pt x="324385" y="11116"/>
                  </a:lnTo>
                  <a:lnTo>
                    <a:pt x="278942" y="24537"/>
                  </a:lnTo>
                  <a:lnTo>
                    <a:pt x="235795" y="42780"/>
                  </a:lnTo>
                  <a:lnTo>
                    <a:pt x="195257" y="65528"/>
                  </a:lnTo>
                  <a:lnTo>
                    <a:pt x="157646" y="92466"/>
                  </a:lnTo>
                  <a:lnTo>
                    <a:pt x="123277" y="123277"/>
                  </a:lnTo>
                  <a:lnTo>
                    <a:pt x="92466" y="157646"/>
                  </a:lnTo>
                  <a:lnTo>
                    <a:pt x="65528" y="195257"/>
                  </a:lnTo>
                  <a:lnTo>
                    <a:pt x="42780" y="235795"/>
                  </a:lnTo>
                  <a:lnTo>
                    <a:pt x="24537" y="278942"/>
                  </a:lnTo>
                  <a:lnTo>
                    <a:pt x="11116" y="324385"/>
                  </a:lnTo>
                  <a:lnTo>
                    <a:pt x="2831" y="371806"/>
                  </a:lnTo>
                  <a:lnTo>
                    <a:pt x="0" y="420890"/>
                  </a:lnTo>
                  <a:lnTo>
                    <a:pt x="0" y="2467051"/>
                  </a:lnTo>
                  <a:lnTo>
                    <a:pt x="2831" y="2516135"/>
                  </a:lnTo>
                  <a:lnTo>
                    <a:pt x="11116" y="2563556"/>
                  </a:lnTo>
                  <a:lnTo>
                    <a:pt x="24537" y="2608998"/>
                  </a:lnTo>
                  <a:lnTo>
                    <a:pt x="42780" y="2652146"/>
                  </a:lnTo>
                  <a:lnTo>
                    <a:pt x="65528" y="2692684"/>
                  </a:lnTo>
                  <a:lnTo>
                    <a:pt x="92466" y="2730295"/>
                  </a:lnTo>
                  <a:lnTo>
                    <a:pt x="123277" y="2764664"/>
                  </a:lnTo>
                  <a:lnTo>
                    <a:pt x="157646" y="2795475"/>
                  </a:lnTo>
                  <a:lnTo>
                    <a:pt x="195257" y="2822413"/>
                  </a:lnTo>
                  <a:lnTo>
                    <a:pt x="235795" y="2845161"/>
                  </a:lnTo>
                  <a:lnTo>
                    <a:pt x="278942" y="2863404"/>
                  </a:lnTo>
                  <a:lnTo>
                    <a:pt x="324385" y="2876825"/>
                  </a:lnTo>
                  <a:lnTo>
                    <a:pt x="371806" y="2885110"/>
                  </a:lnTo>
                  <a:lnTo>
                    <a:pt x="420890" y="2887941"/>
                  </a:lnTo>
                  <a:lnTo>
                    <a:pt x="2104428" y="2887941"/>
                  </a:lnTo>
                  <a:lnTo>
                    <a:pt x="2153514" y="2885110"/>
                  </a:lnTo>
                  <a:lnTo>
                    <a:pt x="2200937" y="2876825"/>
                  </a:lnTo>
                  <a:lnTo>
                    <a:pt x="2246380" y="2863404"/>
                  </a:lnTo>
                  <a:lnTo>
                    <a:pt x="2289529" y="2845161"/>
                  </a:lnTo>
                  <a:lnTo>
                    <a:pt x="2330066" y="2822413"/>
                  </a:lnTo>
                  <a:lnTo>
                    <a:pt x="2367677" y="2795475"/>
                  </a:lnTo>
                  <a:lnTo>
                    <a:pt x="2402046" y="2764664"/>
                  </a:lnTo>
                  <a:lnTo>
                    <a:pt x="2432856" y="2730295"/>
                  </a:lnTo>
                  <a:lnTo>
                    <a:pt x="2459793" y="2692684"/>
                  </a:lnTo>
                  <a:lnTo>
                    <a:pt x="2482540" y="2652146"/>
                  </a:lnTo>
                  <a:lnTo>
                    <a:pt x="2500782" y="2608998"/>
                  </a:lnTo>
                  <a:lnTo>
                    <a:pt x="2514203" y="2563556"/>
                  </a:lnTo>
                  <a:lnTo>
                    <a:pt x="2522487" y="2516135"/>
                  </a:lnTo>
                  <a:lnTo>
                    <a:pt x="2525318" y="2467051"/>
                  </a:lnTo>
                  <a:lnTo>
                    <a:pt x="2525318" y="420890"/>
                  </a:lnTo>
                  <a:lnTo>
                    <a:pt x="2522487" y="371806"/>
                  </a:lnTo>
                  <a:lnTo>
                    <a:pt x="2514203" y="324385"/>
                  </a:lnTo>
                  <a:lnTo>
                    <a:pt x="2500782" y="278942"/>
                  </a:lnTo>
                  <a:lnTo>
                    <a:pt x="2482540" y="235795"/>
                  </a:lnTo>
                  <a:lnTo>
                    <a:pt x="2459793" y="195257"/>
                  </a:lnTo>
                  <a:lnTo>
                    <a:pt x="2432856" y="157646"/>
                  </a:lnTo>
                  <a:lnTo>
                    <a:pt x="2402046" y="123277"/>
                  </a:lnTo>
                  <a:lnTo>
                    <a:pt x="2367677" y="92466"/>
                  </a:lnTo>
                  <a:lnTo>
                    <a:pt x="2330066" y="65528"/>
                  </a:lnTo>
                  <a:lnTo>
                    <a:pt x="2289529" y="42780"/>
                  </a:lnTo>
                  <a:lnTo>
                    <a:pt x="2246380" y="24537"/>
                  </a:lnTo>
                  <a:lnTo>
                    <a:pt x="2200937" y="11116"/>
                  </a:lnTo>
                  <a:lnTo>
                    <a:pt x="2153514" y="2831"/>
                  </a:lnTo>
                  <a:lnTo>
                    <a:pt x="2104428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452381" y="2316747"/>
              <a:ext cx="2525395" cy="2887980"/>
            </a:xfrm>
            <a:custGeom>
              <a:avLst/>
              <a:gdLst/>
              <a:ahLst/>
              <a:cxnLst/>
              <a:rect l="l" t="t" r="r" b="b"/>
              <a:pathLst>
                <a:path w="2525395" h="2887979">
                  <a:moveTo>
                    <a:pt x="0" y="420890"/>
                  </a:moveTo>
                  <a:lnTo>
                    <a:pt x="2831" y="371806"/>
                  </a:lnTo>
                  <a:lnTo>
                    <a:pt x="11116" y="324385"/>
                  </a:lnTo>
                  <a:lnTo>
                    <a:pt x="24537" y="278942"/>
                  </a:lnTo>
                  <a:lnTo>
                    <a:pt x="42780" y="235795"/>
                  </a:lnTo>
                  <a:lnTo>
                    <a:pt x="65528" y="195257"/>
                  </a:lnTo>
                  <a:lnTo>
                    <a:pt x="92466" y="157646"/>
                  </a:lnTo>
                  <a:lnTo>
                    <a:pt x="123277" y="123277"/>
                  </a:lnTo>
                  <a:lnTo>
                    <a:pt x="157646" y="92466"/>
                  </a:lnTo>
                  <a:lnTo>
                    <a:pt x="195257" y="65528"/>
                  </a:lnTo>
                  <a:lnTo>
                    <a:pt x="235795" y="42780"/>
                  </a:lnTo>
                  <a:lnTo>
                    <a:pt x="278942" y="24537"/>
                  </a:lnTo>
                  <a:lnTo>
                    <a:pt x="324385" y="11116"/>
                  </a:lnTo>
                  <a:lnTo>
                    <a:pt x="371806" y="2831"/>
                  </a:lnTo>
                  <a:lnTo>
                    <a:pt x="420890" y="0"/>
                  </a:lnTo>
                  <a:lnTo>
                    <a:pt x="2104428" y="0"/>
                  </a:lnTo>
                  <a:lnTo>
                    <a:pt x="2153514" y="2831"/>
                  </a:lnTo>
                  <a:lnTo>
                    <a:pt x="2200937" y="11116"/>
                  </a:lnTo>
                  <a:lnTo>
                    <a:pt x="2246380" y="24537"/>
                  </a:lnTo>
                  <a:lnTo>
                    <a:pt x="2289529" y="42780"/>
                  </a:lnTo>
                  <a:lnTo>
                    <a:pt x="2330066" y="65528"/>
                  </a:lnTo>
                  <a:lnTo>
                    <a:pt x="2367677" y="92466"/>
                  </a:lnTo>
                  <a:lnTo>
                    <a:pt x="2402046" y="123277"/>
                  </a:lnTo>
                  <a:lnTo>
                    <a:pt x="2432856" y="157646"/>
                  </a:lnTo>
                  <a:lnTo>
                    <a:pt x="2459793" y="195257"/>
                  </a:lnTo>
                  <a:lnTo>
                    <a:pt x="2482540" y="235795"/>
                  </a:lnTo>
                  <a:lnTo>
                    <a:pt x="2500782" y="278942"/>
                  </a:lnTo>
                  <a:lnTo>
                    <a:pt x="2514203" y="324385"/>
                  </a:lnTo>
                  <a:lnTo>
                    <a:pt x="2522487" y="371806"/>
                  </a:lnTo>
                  <a:lnTo>
                    <a:pt x="2525318" y="420890"/>
                  </a:lnTo>
                  <a:lnTo>
                    <a:pt x="2525318" y="2467051"/>
                  </a:lnTo>
                  <a:lnTo>
                    <a:pt x="2522487" y="2516135"/>
                  </a:lnTo>
                  <a:lnTo>
                    <a:pt x="2514203" y="2563556"/>
                  </a:lnTo>
                  <a:lnTo>
                    <a:pt x="2500782" y="2608998"/>
                  </a:lnTo>
                  <a:lnTo>
                    <a:pt x="2482540" y="2652146"/>
                  </a:lnTo>
                  <a:lnTo>
                    <a:pt x="2459793" y="2692684"/>
                  </a:lnTo>
                  <a:lnTo>
                    <a:pt x="2432856" y="2730295"/>
                  </a:lnTo>
                  <a:lnTo>
                    <a:pt x="2402046" y="2764664"/>
                  </a:lnTo>
                  <a:lnTo>
                    <a:pt x="2367677" y="2795475"/>
                  </a:lnTo>
                  <a:lnTo>
                    <a:pt x="2330066" y="2822413"/>
                  </a:lnTo>
                  <a:lnTo>
                    <a:pt x="2289529" y="2845161"/>
                  </a:lnTo>
                  <a:lnTo>
                    <a:pt x="2246380" y="2863404"/>
                  </a:lnTo>
                  <a:lnTo>
                    <a:pt x="2200937" y="2876825"/>
                  </a:lnTo>
                  <a:lnTo>
                    <a:pt x="2153514" y="2885110"/>
                  </a:lnTo>
                  <a:lnTo>
                    <a:pt x="2104428" y="2887941"/>
                  </a:lnTo>
                  <a:lnTo>
                    <a:pt x="420890" y="2887941"/>
                  </a:lnTo>
                  <a:lnTo>
                    <a:pt x="371806" y="2885110"/>
                  </a:lnTo>
                  <a:lnTo>
                    <a:pt x="324385" y="2876825"/>
                  </a:lnTo>
                  <a:lnTo>
                    <a:pt x="278942" y="2863404"/>
                  </a:lnTo>
                  <a:lnTo>
                    <a:pt x="235795" y="2845161"/>
                  </a:lnTo>
                  <a:lnTo>
                    <a:pt x="195257" y="2822413"/>
                  </a:lnTo>
                  <a:lnTo>
                    <a:pt x="157646" y="2795475"/>
                  </a:lnTo>
                  <a:lnTo>
                    <a:pt x="123277" y="2764664"/>
                  </a:lnTo>
                  <a:lnTo>
                    <a:pt x="92466" y="2730295"/>
                  </a:lnTo>
                  <a:lnTo>
                    <a:pt x="65528" y="2692684"/>
                  </a:lnTo>
                  <a:lnTo>
                    <a:pt x="42780" y="2652146"/>
                  </a:lnTo>
                  <a:lnTo>
                    <a:pt x="24537" y="2608998"/>
                  </a:lnTo>
                  <a:lnTo>
                    <a:pt x="11116" y="2563556"/>
                  </a:lnTo>
                  <a:lnTo>
                    <a:pt x="2831" y="2516135"/>
                  </a:lnTo>
                  <a:lnTo>
                    <a:pt x="0" y="2467051"/>
                  </a:lnTo>
                  <a:lnTo>
                    <a:pt x="0" y="42089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569164" y="2919647"/>
              <a:ext cx="2162175" cy="1758314"/>
            </a:xfrm>
            <a:custGeom>
              <a:avLst/>
              <a:gdLst/>
              <a:ahLst/>
              <a:cxnLst/>
              <a:rect l="l" t="t" r="r" b="b"/>
              <a:pathLst>
                <a:path w="2162175" h="1758314">
                  <a:moveTo>
                    <a:pt x="1868944" y="0"/>
                  </a:moveTo>
                  <a:lnTo>
                    <a:pt x="292976" y="0"/>
                  </a:lnTo>
                  <a:lnTo>
                    <a:pt x="245452" y="3834"/>
                  </a:lnTo>
                  <a:lnTo>
                    <a:pt x="200371" y="14936"/>
                  </a:lnTo>
                  <a:lnTo>
                    <a:pt x="158334" y="32703"/>
                  </a:lnTo>
                  <a:lnTo>
                    <a:pt x="119946" y="56529"/>
                  </a:lnTo>
                  <a:lnTo>
                    <a:pt x="85809" y="85813"/>
                  </a:lnTo>
                  <a:lnTo>
                    <a:pt x="56526" y="119951"/>
                  </a:lnTo>
                  <a:lnTo>
                    <a:pt x="32700" y="158340"/>
                  </a:lnTo>
                  <a:lnTo>
                    <a:pt x="14935" y="200376"/>
                  </a:lnTo>
                  <a:lnTo>
                    <a:pt x="3834" y="245456"/>
                  </a:lnTo>
                  <a:lnTo>
                    <a:pt x="0" y="292976"/>
                  </a:lnTo>
                  <a:lnTo>
                    <a:pt x="0" y="1464818"/>
                  </a:lnTo>
                  <a:lnTo>
                    <a:pt x="3834" y="1512341"/>
                  </a:lnTo>
                  <a:lnTo>
                    <a:pt x="14935" y="1557422"/>
                  </a:lnTo>
                  <a:lnTo>
                    <a:pt x="32700" y="1599459"/>
                  </a:lnTo>
                  <a:lnTo>
                    <a:pt x="56526" y="1637847"/>
                  </a:lnTo>
                  <a:lnTo>
                    <a:pt x="85809" y="1671985"/>
                  </a:lnTo>
                  <a:lnTo>
                    <a:pt x="119946" y="1701268"/>
                  </a:lnTo>
                  <a:lnTo>
                    <a:pt x="158334" y="1725093"/>
                  </a:lnTo>
                  <a:lnTo>
                    <a:pt x="200371" y="1742858"/>
                  </a:lnTo>
                  <a:lnTo>
                    <a:pt x="245452" y="1753959"/>
                  </a:lnTo>
                  <a:lnTo>
                    <a:pt x="292976" y="1757794"/>
                  </a:lnTo>
                  <a:lnTo>
                    <a:pt x="1868944" y="1757794"/>
                  </a:lnTo>
                  <a:lnTo>
                    <a:pt x="1916468" y="1753959"/>
                  </a:lnTo>
                  <a:lnTo>
                    <a:pt x="1961549" y="1742858"/>
                  </a:lnTo>
                  <a:lnTo>
                    <a:pt x="2003586" y="1725093"/>
                  </a:lnTo>
                  <a:lnTo>
                    <a:pt x="2041974" y="1701268"/>
                  </a:lnTo>
                  <a:lnTo>
                    <a:pt x="2076111" y="1671985"/>
                  </a:lnTo>
                  <a:lnTo>
                    <a:pt x="2105394" y="1637847"/>
                  </a:lnTo>
                  <a:lnTo>
                    <a:pt x="2129220" y="1599459"/>
                  </a:lnTo>
                  <a:lnTo>
                    <a:pt x="2146985" y="1557422"/>
                  </a:lnTo>
                  <a:lnTo>
                    <a:pt x="2158086" y="1512341"/>
                  </a:lnTo>
                  <a:lnTo>
                    <a:pt x="2161921" y="1464818"/>
                  </a:lnTo>
                  <a:lnTo>
                    <a:pt x="2161921" y="292976"/>
                  </a:lnTo>
                  <a:lnTo>
                    <a:pt x="2158086" y="245456"/>
                  </a:lnTo>
                  <a:lnTo>
                    <a:pt x="2146985" y="200376"/>
                  </a:lnTo>
                  <a:lnTo>
                    <a:pt x="2129220" y="158340"/>
                  </a:lnTo>
                  <a:lnTo>
                    <a:pt x="2105394" y="119951"/>
                  </a:lnTo>
                  <a:lnTo>
                    <a:pt x="2076111" y="85813"/>
                  </a:lnTo>
                  <a:lnTo>
                    <a:pt x="2041974" y="56529"/>
                  </a:lnTo>
                  <a:lnTo>
                    <a:pt x="2003586" y="32703"/>
                  </a:lnTo>
                  <a:lnTo>
                    <a:pt x="1961549" y="14936"/>
                  </a:lnTo>
                  <a:lnTo>
                    <a:pt x="1916468" y="3834"/>
                  </a:lnTo>
                  <a:lnTo>
                    <a:pt x="1868944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569164" y="2919647"/>
              <a:ext cx="2162175" cy="1758314"/>
            </a:xfrm>
            <a:custGeom>
              <a:avLst/>
              <a:gdLst/>
              <a:ahLst/>
              <a:cxnLst/>
              <a:rect l="l" t="t" r="r" b="b"/>
              <a:pathLst>
                <a:path w="2162175" h="1758314">
                  <a:moveTo>
                    <a:pt x="0" y="292976"/>
                  </a:moveTo>
                  <a:lnTo>
                    <a:pt x="3834" y="245456"/>
                  </a:lnTo>
                  <a:lnTo>
                    <a:pt x="14935" y="200376"/>
                  </a:lnTo>
                  <a:lnTo>
                    <a:pt x="32700" y="158340"/>
                  </a:lnTo>
                  <a:lnTo>
                    <a:pt x="56526" y="119951"/>
                  </a:lnTo>
                  <a:lnTo>
                    <a:pt x="85809" y="85813"/>
                  </a:lnTo>
                  <a:lnTo>
                    <a:pt x="119946" y="56529"/>
                  </a:lnTo>
                  <a:lnTo>
                    <a:pt x="158334" y="32703"/>
                  </a:lnTo>
                  <a:lnTo>
                    <a:pt x="200371" y="14936"/>
                  </a:lnTo>
                  <a:lnTo>
                    <a:pt x="245452" y="3834"/>
                  </a:lnTo>
                  <a:lnTo>
                    <a:pt x="292976" y="0"/>
                  </a:lnTo>
                  <a:lnTo>
                    <a:pt x="1868944" y="0"/>
                  </a:lnTo>
                  <a:lnTo>
                    <a:pt x="1916468" y="3834"/>
                  </a:lnTo>
                  <a:lnTo>
                    <a:pt x="1961549" y="14936"/>
                  </a:lnTo>
                  <a:lnTo>
                    <a:pt x="2003586" y="32703"/>
                  </a:lnTo>
                  <a:lnTo>
                    <a:pt x="2041974" y="56529"/>
                  </a:lnTo>
                  <a:lnTo>
                    <a:pt x="2076111" y="85813"/>
                  </a:lnTo>
                  <a:lnTo>
                    <a:pt x="2105394" y="119951"/>
                  </a:lnTo>
                  <a:lnTo>
                    <a:pt x="2129220" y="158340"/>
                  </a:lnTo>
                  <a:lnTo>
                    <a:pt x="2146985" y="200376"/>
                  </a:lnTo>
                  <a:lnTo>
                    <a:pt x="2158086" y="245456"/>
                  </a:lnTo>
                  <a:lnTo>
                    <a:pt x="2161921" y="292976"/>
                  </a:lnTo>
                  <a:lnTo>
                    <a:pt x="2161921" y="1464818"/>
                  </a:lnTo>
                  <a:lnTo>
                    <a:pt x="2158086" y="1512341"/>
                  </a:lnTo>
                  <a:lnTo>
                    <a:pt x="2146985" y="1557422"/>
                  </a:lnTo>
                  <a:lnTo>
                    <a:pt x="2129220" y="1599459"/>
                  </a:lnTo>
                  <a:lnTo>
                    <a:pt x="2105394" y="1637847"/>
                  </a:lnTo>
                  <a:lnTo>
                    <a:pt x="2076111" y="1671985"/>
                  </a:lnTo>
                  <a:lnTo>
                    <a:pt x="2041974" y="1701268"/>
                  </a:lnTo>
                  <a:lnTo>
                    <a:pt x="2003586" y="1725093"/>
                  </a:lnTo>
                  <a:lnTo>
                    <a:pt x="1961549" y="1742858"/>
                  </a:lnTo>
                  <a:lnTo>
                    <a:pt x="1916468" y="1753959"/>
                  </a:lnTo>
                  <a:lnTo>
                    <a:pt x="1868944" y="1757794"/>
                  </a:lnTo>
                  <a:lnTo>
                    <a:pt x="292976" y="1757794"/>
                  </a:lnTo>
                  <a:lnTo>
                    <a:pt x="245452" y="1753959"/>
                  </a:lnTo>
                  <a:lnTo>
                    <a:pt x="200371" y="1742858"/>
                  </a:lnTo>
                  <a:lnTo>
                    <a:pt x="158334" y="1725093"/>
                  </a:lnTo>
                  <a:lnTo>
                    <a:pt x="119946" y="1701268"/>
                  </a:lnTo>
                  <a:lnTo>
                    <a:pt x="85809" y="1671985"/>
                  </a:lnTo>
                  <a:lnTo>
                    <a:pt x="56526" y="1637847"/>
                  </a:lnTo>
                  <a:lnTo>
                    <a:pt x="32700" y="1599459"/>
                  </a:lnTo>
                  <a:lnTo>
                    <a:pt x="14935" y="1557422"/>
                  </a:lnTo>
                  <a:lnTo>
                    <a:pt x="3834" y="1512341"/>
                  </a:lnTo>
                  <a:lnTo>
                    <a:pt x="0" y="1464818"/>
                  </a:lnTo>
                  <a:lnTo>
                    <a:pt x="0" y="2929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8855027" y="3486335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8460281" y="5448738"/>
            <a:ext cx="3227832" cy="1184169"/>
            <a:chOff x="8618219" y="5402053"/>
            <a:chExt cx="3227832" cy="985030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82100" y="5436107"/>
              <a:ext cx="2663951" cy="93878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77527" y="5478780"/>
              <a:ext cx="2478023" cy="90677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9208742" y="5462807"/>
              <a:ext cx="2557145" cy="832485"/>
            </a:xfrm>
            <a:custGeom>
              <a:avLst/>
              <a:gdLst/>
              <a:ahLst/>
              <a:cxnLst/>
              <a:rect l="l" t="t" r="r" b="b"/>
              <a:pathLst>
                <a:path w="2557145" h="832485">
                  <a:moveTo>
                    <a:pt x="2522232" y="0"/>
                  </a:moveTo>
                  <a:lnTo>
                    <a:pt x="34442" y="0"/>
                  </a:lnTo>
                  <a:lnTo>
                    <a:pt x="21034" y="2706"/>
                  </a:lnTo>
                  <a:lnTo>
                    <a:pt x="10086" y="10086"/>
                  </a:lnTo>
                  <a:lnTo>
                    <a:pt x="2706" y="21034"/>
                  </a:lnTo>
                  <a:lnTo>
                    <a:pt x="0" y="34442"/>
                  </a:lnTo>
                  <a:lnTo>
                    <a:pt x="0" y="797966"/>
                  </a:lnTo>
                  <a:lnTo>
                    <a:pt x="2706" y="811374"/>
                  </a:lnTo>
                  <a:lnTo>
                    <a:pt x="10086" y="822321"/>
                  </a:lnTo>
                  <a:lnTo>
                    <a:pt x="21034" y="829702"/>
                  </a:lnTo>
                  <a:lnTo>
                    <a:pt x="34442" y="832408"/>
                  </a:lnTo>
                  <a:lnTo>
                    <a:pt x="2522232" y="832408"/>
                  </a:lnTo>
                  <a:lnTo>
                    <a:pt x="2535640" y="829702"/>
                  </a:lnTo>
                  <a:lnTo>
                    <a:pt x="2546588" y="822321"/>
                  </a:lnTo>
                  <a:lnTo>
                    <a:pt x="2553968" y="811374"/>
                  </a:lnTo>
                  <a:lnTo>
                    <a:pt x="2556675" y="797966"/>
                  </a:lnTo>
                  <a:lnTo>
                    <a:pt x="2556675" y="34442"/>
                  </a:lnTo>
                  <a:lnTo>
                    <a:pt x="2553968" y="21034"/>
                  </a:lnTo>
                  <a:lnTo>
                    <a:pt x="2546588" y="10086"/>
                  </a:lnTo>
                  <a:lnTo>
                    <a:pt x="2535640" y="2706"/>
                  </a:lnTo>
                  <a:lnTo>
                    <a:pt x="252223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25840" y="5425440"/>
              <a:ext cx="3220211" cy="961643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18219" y="5478780"/>
              <a:ext cx="3090671" cy="90830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8651716" y="5402053"/>
              <a:ext cx="3114040" cy="855344"/>
            </a:xfrm>
            <a:custGeom>
              <a:avLst/>
              <a:gdLst/>
              <a:ahLst/>
              <a:cxnLst/>
              <a:rect l="l" t="t" r="r" b="b"/>
              <a:pathLst>
                <a:path w="3114040" h="855345">
                  <a:moveTo>
                    <a:pt x="3078314" y="0"/>
                  </a:moveTo>
                  <a:lnTo>
                    <a:pt x="35394" y="0"/>
                  </a:lnTo>
                  <a:lnTo>
                    <a:pt x="21618" y="2781"/>
                  </a:lnTo>
                  <a:lnTo>
                    <a:pt x="10367" y="10367"/>
                  </a:lnTo>
                  <a:lnTo>
                    <a:pt x="2781" y="21618"/>
                  </a:lnTo>
                  <a:lnTo>
                    <a:pt x="0" y="35394"/>
                  </a:lnTo>
                  <a:lnTo>
                    <a:pt x="0" y="819937"/>
                  </a:lnTo>
                  <a:lnTo>
                    <a:pt x="2781" y="833713"/>
                  </a:lnTo>
                  <a:lnTo>
                    <a:pt x="10367" y="844964"/>
                  </a:lnTo>
                  <a:lnTo>
                    <a:pt x="21618" y="852550"/>
                  </a:lnTo>
                  <a:lnTo>
                    <a:pt x="35394" y="855332"/>
                  </a:lnTo>
                  <a:lnTo>
                    <a:pt x="3078314" y="855332"/>
                  </a:lnTo>
                  <a:lnTo>
                    <a:pt x="3092091" y="852550"/>
                  </a:lnTo>
                  <a:lnTo>
                    <a:pt x="3103341" y="844964"/>
                  </a:lnTo>
                  <a:lnTo>
                    <a:pt x="3110927" y="833713"/>
                  </a:lnTo>
                  <a:lnTo>
                    <a:pt x="3113709" y="819937"/>
                  </a:lnTo>
                  <a:lnTo>
                    <a:pt x="3113709" y="35394"/>
                  </a:lnTo>
                  <a:lnTo>
                    <a:pt x="3110927" y="21618"/>
                  </a:lnTo>
                  <a:lnTo>
                    <a:pt x="3103341" y="10367"/>
                  </a:lnTo>
                  <a:lnTo>
                    <a:pt x="3092091" y="2781"/>
                  </a:lnTo>
                  <a:lnTo>
                    <a:pt x="307831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pPr marL="180975" indent="-180975">
                <a:tabLst>
                  <a:tab pos="180975" algn="l"/>
                </a:tabLst>
              </a:pPr>
              <a:r>
                <a:rPr lang="fr-FR" sz="1200" b="1" dirty="0"/>
                <a:t>Etape 3, à l’issue des oraux :</a:t>
              </a:r>
            </a:p>
            <a:p>
              <a:pPr marL="180975" indent="-180975">
                <a:tabLst>
                  <a:tab pos="180975" algn="l"/>
                </a:tabLst>
              </a:pPr>
              <a:endParaRPr lang="fr-FR" sz="1200" b="1" dirty="0"/>
            </a:p>
            <a:p>
              <a:pPr marL="180975" indent="-180975">
                <a:tabLst>
                  <a:tab pos="180975" algn="l"/>
                </a:tabLst>
              </a:pPr>
              <a:r>
                <a:rPr lang="fr-FR" sz="1200" b="1" dirty="0"/>
                <a:t>Classement au mérite de la moyenne :</a:t>
              </a:r>
            </a:p>
            <a:p>
              <a:pPr defTabSz="449263"/>
              <a:r>
                <a:rPr lang="fr-FR" sz="1200" b="1" dirty="0"/>
                <a:t>	- </a:t>
              </a:r>
              <a:r>
                <a:rPr lang="fr-FR" sz="1200" b="1" dirty="0" err="1"/>
                <a:t>UEs</a:t>
              </a:r>
              <a:r>
                <a:rPr lang="fr-FR" sz="1200" b="1" dirty="0"/>
                <a:t> Santé 70%</a:t>
              </a:r>
            </a:p>
            <a:p>
              <a:pPr defTabSz="449263"/>
              <a:r>
                <a:rPr lang="fr-FR" sz="1200" b="1" dirty="0"/>
                <a:t>	- moyenne des oraux 30%</a:t>
              </a:r>
              <a:endParaRPr sz="1200" b="1" dirty="0"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10448543" y="2676144"/>
            <a:ext cx="1716405" cy="533400"/>
            <a:chOff x="10448543" y="2676144"/>
            <a:chExt cx="1716405" cy="533400"/>
          </a:xfrm>
        </p:grpSpPr>
        <p:pic>
          <p:nvPicPr>
            <p:cNvPr id="50" name="object 5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465308" y="2714244"/>
              <a:ext cx="1699259" cy="394715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448543" y="2676144"/>
              <a:ext cx="1392935" cy="533399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0491021" y="2741270"/>
              <a:ext cx="1593850" cy="287655"/>
            </a:xfrm>
            <a:custGeom>
              <a:avLst/>
              <a:gdLst/>
              <a:ahLst/>
              <a:cxnLst/>
              <a:rect l="l" t="t" r="r" b="b"/>
              <a:pathLst>
                <a:path w="1593850" h="287655">
                  <a:moveTo>
                    <a:pt x="1545945" y="0"/>
                  </a:moveTo>
                  <a:lnTo>
                    <a:pt x="47879" y="0"/>
                  </a:lnTo>
                  <a:lnTo>
                    <a:pt x="29242" y="3762"/>
                  </a:lnTo>
                  <a:lnTo>
                    <a:pt x="14023" y="14023"/>
                  </a:lnTo>
                  <a:lnTo>
                    <a:pt x="3762" y="29242"/>
                  </a:lnTo>
                  <a:lnTo>
                    <a:pt x="0" y="47878"/>
                  </a:lnTo>
                  <a:lnTo>
                    <a:pt x="0" y="239394"/>
                  </a:lnTo>
                  <a:lnTo>
                    <a:pt x="3762" y="258038"/>
                  </a:lnTo>
                  <a:lnTo>
                    <a:pt x="14023" y="273261"/>
                  </a:lnTo>
                  <a:lnTo>
                    <a:pt x="29242" y="283523"/>
                  </a:lnTo>
                  <a:lnTo>
                    <a:pt x="47879" y="287286"/>
                  </a:lnTo>
                  <a:lnTo>
                    <a:pt x="1545945" y="287286"/>
                  </a:lnTo>
                  <a:lnTo>
                    <a:pt x="1564589" y="283523"/>
                  </a:lnTo>
                  <a:lnTo>
                    <a:pt x="1579811" y="273261"/>
                  </a:lnTo>
                  <a:lnTo>
                    <a:pt x="1590074" y="258038"/>
                  </a:lnTo>
                  <a:lnTo>
                    <a:pt x="1593837" y="239394"/>
                  </a:lnTo>
                  <a:lnTo>
                    <a:pt x="1593837" y="47878"/>
                  </a:lnTo>
                  <a:lnTo>
                    <a:pt x="1590074" y="29242"/>
                  </a:lnTo>
                  <a:lnTo>
                    <a:pt x="1579811" y="14023"/>
                  </a:lnTo>
                  <a:lnTo>
                    <a:pt x="1564589" y="3762"/>
                  </a:lnTo>
                  <a:lnTo>
                    <a:pt x="1545945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9375692" y="2363371"/>
            <a:ext cx="2747645" cy="1918474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20470">
              <a:lnSpc>
                <a:spcPct val="100000"/>
              </a:lnSpc>
              <a:spcBef>
                <a:spcPts val="405"/>
              </a:spcBef>
            </a:pPr>
            <a:endParaRPr lang="fr-FR" sz="1600" spc="-10" dirty="0">
              <a:latin typeface="Calibri"/>
              <a:cs typeface="Calibri"/>
            </a:endParaRPr>
          </a:p>
          <a:p>
            <a:pPr marL="1220470">
              <a:lnSpc>
                <a:spcPct val="100000"/>
              </a:lnSpc>
              <a:spcBef>
                <a:spcPts val="405"/>
              </a:spcBef>
            </a:pPr>
            <a:r>
              <a:rPr sz="1600" spc="-10" dirty="0" err="1">
                <a:latin typeface="Calibri"/>
                <a:cs typeface="Calibri"/>
              </a:rPr>
              <a:t>Sélectionnés</a:t>
            </a:r>
            <a:endParaRPr sz="1600" dirty="0"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  <a:spcBef>
                <a:spcPts val="475"/>
              </a:spcBef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18,</a:t>
            </a:r>
            <a:r>
              <a:rPr lang="fr-FR" sz="1600" dirty="0">
                <a:latin typeface="Calibri"/>
                <a:cs typeface="Calibri"/>
              </a:rPr>
              <a:t>409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8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lang="fr-FR" sz="1600" dirty="0">
                <a:latin typeface="Calibri"/>
                <a:cs typeface="Calibri"/>
              </a:rPr>
              <a:t>034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sz="1600" dirty="0"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15,1</a:t>
            </a:r>
            <a:r>
              <a:rPr lang="fr-FR" sz="1600" dirty="0">
                <a:latin typeface="Calibri"/>
                <a:cs typeface="Calibri"/>
              </a:rPr>
              <a:t>59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lang="fr-FR" sz="1600" spc="-25" dirty="0"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</a:pPr>
            <a:r>
              <a:rPr lang="fr-FR" sz="1600" spc="-25" dirty="0">
                <a:latin typeface="Calibri"/>
                <a:cs typeface="Calibri"/>
              </a:rPr>
              <a:t>G. – 14,366 / 20</a:t>
            </a:r>
            <a:endParaRPr sz="16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tabLst>
                <a:tab pos="370205" algn="l"/>
                <a:tab pos="1799589" algn="l"/>
                <a:tab pos="2708910" algn="l"/>
              </a:tabLst>
            </a:pPr>
            <a:endParaRPr sz="2400" baseline="8680" dirty="0">
              <a:latin typeface="Calibri"/>
              <a:cs typeface="Calibri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9677400" y="4677961"/>
            <a:ext cx="2480760" cy="807274"/>
            <a:chOff x="10367771" y="4550664"/>
            <a:chExt cx="1811020" cy="1021080"/>
          </a:xfrm>
        </p:grpSpPr>
        <p:pic>
          <p:nvPicPr>
            <p:cNvPr id="55" name="object 5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367771" y="4582668"/>
              <a:ext cx="1810511" cy="89611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75391" y="4550664"/>
              <a:ext cx="1751074" cy="1021079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10393909" y="4609369"/>
              <a:ext cx="1704339" cy="788670"/>
            </a:xfrm>
            <a:custGeom>
              <a:avLst/>
              <a:gdLst/>
              <a:ahLst/>
              <a:cxnLst/>
              <a:rect l="l" t="t" r="r" b="b"/>
              <a:pathLst>
                <a:path w="1704340" h="788670">
                  <a:moveTo>
                    <a:pt x="1572691" y="0"/>
                  </a:moveTo>
                  <a:lnTo>
                    <a:pt x="131432" y="0"/>
                  </a:lnTo>
                  <a:lnTo>
                    <a:pt x="80276" y="10327"/>
                  </a:lnTo>
                  <a:lnTo>
                    <a:pt x="38498" y="38493"/>
                  </a:lnTo>
                  <a:lnTo>
                    <a:pt x="10329" y="80270"/>
                  </a:lnTo>
                  <a:lnTo>
                    <a:pt x="0" y="131432"/>
                  </a:lnTo>
                  <a:lnTo>
                    <a:pt x="0" y="657161"/>
                  </a:lnTo>
                  <a:lnTo>
                    <a:pt x="10329" y="708323"/>
                  </a:lnTo>
                  <a:lnTo>
                    <a:pt x="38498" y="750100"/>
                  </a:lnTo>
                  <a:lnTo>
                    <a:pt x="80276" y="778265"/>
                  </a:lnTo>
                  <a:lnTo>
                    <a:pt x="131432" y="788593"/>
                  </a:lnTo>
                  <a:lnTo>
                    <a:pt x="1572691" y="788593"/>
                  </a:lnTo>
                  <a:lnTo>
                    <a:pt x="1623847" y="778265"/>
                  </a:lnTo>
                  <a:lnTo>
                    <a:pt x="1665625" y="750100"/>
                  </a:lnTo>
                  <a:lnTo>
                    <a:pt x="1693794" y="708323"/>
                  </a:lnTo>
                  <a:lnTo>
                    <a:pt x="1704124" y="657161"/>
                  </a:lnTo>
                  <a:lnTo>
                    <a:pt x="1704124" y="131432"/>
                  </a:lnTo>
                  <a:lnTo>
                    <a:pt x="1693794" y="80270"/>
                  </a:lnTo>
                  <a:lnTo>
                    <a:pt x="1665625" y="38493"/>
                  </a:lnTo>
                  <a:lnTo>
                    <a:pt x="1623847" y="10327"/>
                  </a:lnTo>
                  <a:lnTo>
                    <a:pt x="1572691" y="0"/>
                  </a:lnTo>
                  <a:close/>
                </a:path>
              </a:pathLst>
            </a:custGeom>
            <a:solidFill>
              <a:srgbClr val="9DC3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9856741" y="4829375"/>
            <a:ext cx="2301420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fr-FR" sz="1600" spc="-10" dirty="0">
                <a:latin typeface="Calibri"/>
                <a:cs typeface="Calibri"/>
              </a:rPr>
              <a:t>Liste </a:t>
            </a:r>
            <a:r>
              <a:rPr sz="1600" spc="-10" dirty="0" err="1">
                <a:latin typeface="Calibri"/>
                <a:cs typeface="Calibri"/>
              </a:rPr>
              <a:t>complémentaire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ou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Exclus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234905" y="1270133"/>
            <a:ext cx="11767820" cy="551815"/>
            <a:chOff x="234905" y="1270133"/>
            <a:chExt cx="11767820" cy="551815"/>
          </a:xfrm>
        </p:grpSpPr>
        <p:sp>
          <p:nvSpPr>
            <p:cNvPr id="61" name="object 61"/>
            <p:cNvSpPr/>
            <p:nvPr/>
          </p:nvSpPr>
          <p:spPr>
            <a:xfrm>
              <a:off x="241255" y="1276483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11665204" y="0"/>
                  </a:moveTo>
                  <a:lnTo>
                    <a:pt x="89852" y="0"/>
                  </a:lnTo>
                  <a:lnTo>
                    <a:pt x="54874" y="7061"/>
                  </a:lnTo>
                  <a:lnTo>
                    <a:pt x="26314" y="26319"/>
                  </a:lnTo>
                  <a:lnTo>
                    <a:pt x="7060" y="54880"/>
                  </a:lnTo>
                  <a:lnTo>
                    <a:pt x="0" y="89852"/>
                  </a:lnTo>
                  <a:lnTo>
                    <a:pt x="0" y="449249"/>
                  </a:lnTo>
                  <a:lnTo>
                    <a:pt x="7060" y="484220"/>
                  </a:lnTo>
                  <a:lnTo>
                    <a:pt x="26314" y="512776"/>
                  </a:lnTo>
                  <a:lnTo>
                    <a:pt x="54874" y="532029"/>
                  </a:lnTo>
                  <a:lnTo>
                    <a:pt x="89852" y="539089"/>
                  </a:lnTo>
                  <a:lnTo>
                    <a:pt x="11665204" y="539089"/>
                  </a:lnTo>
                  <a:lnTo>
                    <a:pt x="11700174" y="532029"/>
                  </a:lnTo>
                  <a:lnTo>
                    <a:pt x="11728730" y="512776"/>
                  </a:lnTo>
                  <a:lnTo>
                    <a:pt x="11747983" y="484220"/>
                  </a:lnTo>
                  <a:lnTo>
                    <a:pt x="11755043" y="449249"/>
                  </a:lnTo>
                  <a:lnTo>
                    <a:pt x="11755043" y="89852"/>
                  </a:lnTo>
                  <a:lnTo>
                    <a:pt x="11747983" y="54880"/>
                  </a:lnTo>
                  <a:lnTo>
                    <a:pt x="11728730" y="26319"/>
                  </a:lnTo>
                  <a:lnTo>
                    <a:pt x="11700174" y="7061"/>
                  </a:lnTo>
                  <a:lnTo>
                    <a:pt x="1166520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41255" y="1276483"/>
              <a:ext cx="11755120" cy="539115"/>
            </a:xfrm>
            <a:custGeom>
              <a:avLst/>
              <a:gdLst/>
              <a:ahLst/>
              <a:cxnLst/>
              <a:rect l="l" t="t" r="r" b="b"/>
              <a:pathLst>
                <a:path w="11755120" h="539114">
                  <a:moveTo>
                    <a:pt x="0" y="89852"/>
                  </a:moveTo>
                  <a:lnTo>
                    <a:pt x="7060" y="54880"/>
                  </a:lnTo>
                  <a:lnTo>
                    <a:pt x="26314" y="26319"/>
                  </a:lnTo>
                  <a:lnTo>
                    <a:pt x="54874" y="7061"/>
                  </a:lnTo>
                  <a:lnTo>
                    <a:pt x="89852" y="0"/>
                  </a:lnTo>
                  <a:lnTo>
                    <a:pt x="11665204" y="0"/>
                  </a:lnTo>
                  <a:lnTo>
                    <a:pt x="11700174" y="7061"/>
                  </a:lnTo>
                  <a:lnTo>
                    <a:pt x="11728730" y="26319"/>
                  </a:lnTo>
                  <a:lnTo>
                    <a:pt x="11747983" y="54880"/>
                  </a:lnTo>
                  <a:lnTo>
                    <a:pt x="11755043" y="89852"/>
                  </a:lnTo>
                  <a:lnTo>
                    <a:pt x="11755043" y="449249"/>
                  </a:lnTo>
                  <a:lnTo>
                    <a:pt x="11747983" y="484220"/>
                  </a:lnTo>
                  <a:lnTo>
                    <a:pt x="11728730" y="512776"/>
                  </a:lnTo>
                  <a:lnTo>
                    <a:pt x="11700174" y="532029"/>
                  </a:lnTo>
                  <a:lnTo>
                    <a:pt x="11665204" y="539089"/>
                  </a:lnTo>
                  <a:lnTo>
                    <a:pt x="89852" y="539089"/>
                  </a:lnTo>
                  <a:lnTo>
                    <a:pt x="54874" y="532029"/>
                  </a:lnTo>
                  <a:lnTo>
                    <a:pt x="26314" y="512776"/>
                  </a:lnTo>
                  <a:lnTo>
                    <a:pt x="7060" y="484220"/>
                  </a:lnTo>
                  <a:lnTo>
                    <a:pt x="0" y="449249"/>
                  </a:lnTo>
                  <a:lnTo>
                    <a:pt x="0" y="898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346311" y="1380931"/>
            <a:ext cx="963588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7 –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Sélectionnés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GA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+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lang="fr-FR" b="1" spc="-5" dirty="0">
                <a:solidFill>
                  <a:srgbClr val="6F2F9F"/>
                </a:solidFill>
                <a:latin typeface="Calibri"/>
                <a:cs typeface="Calibri"/>
              </a:rPr>
              <a:t>3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2GE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lang="fr-FR" b="1" spc="-10" dirty="0">
                <a:solidFill>
                  <a:srgbClr val="6F2F9F"/>
                </a:solidFill>
                <a:latin typeface="Calibri"/>
                <a:cs typeface="Calibri"/>
              </a:rPr>
              <a:t>2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 place</a:t>
            </a:r>
            <a:r>
              <a:rPr lang="fr-FR" sz="1800" b="1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non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pourvue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806195" y="5327903"/>
            <a:ext cx="5600700" cy="1015365"/>
            <a:chOff x="806195" y="5327903"/>
            <a:chExt cx="5600700" cy="1015365"/>
          </a:xfrm>
        </p:grpSpPr>
        <p:pic>
          <p:nvPicPr>
            <p:cNvPr id="65" name="object 6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10768" y="5381243"/>
              <a:ext cx="5594603" cy="961643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06195" y="5327903"/>
              <a:ext cx="5600699" cy="906779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836998" y="5406985"/>
              <a:ext cx="5487670" cy="855344"/>
            </a:xfrm>
            <a:custGeom>
              <a:avLst/>
              <a:gdLst/>
              <a:ahLst/>
              <a:cxnLst/>
              <a:rect l="l" t="t" r="r" b="b"/>
              <a:pathLst>
                <a:path w="5487670" h="855345">
                  <a:moveTo>
                    <a:pt x="5452211" y="0"/>
                  </a:moveTo>
                  <a:lnTo>
                    <a:pt x="35394" y="0"/>
                  </a:lnTo>
                  <a:lnTo>
                    <a:pt x="21618" y="2781"/>
                  </a:lnTo>
                  <a:lnTo>
                    <a:pt x="10367" y="10367"/>
                  </a:lnTo>
                  <a:lnTo>
                    <a:pt x="2781" y="21618"/>
                  </a:lnTo>
                  <a:lnTo>
                    <a:pt x="0" y="35394"/>
                  </a:lnTo>
                  <a:lnTo>
                    <a:pt x="0" y="819937"/>
                  </a:lnTo>
                  <a:lnTo>
                    <a:pt x="2781" y="833713"/>
                  </a:lnTo>
                  <a:lnTo>
                    <a:pt x="10367" y="844964"/>
                  </a:lnTo>
                  <a:lnTo>
                    <a:pt x="21618" y="852550"/>
                  </a:lnTo>
                  <a:lnTo>
                    <a:pt x="35394" y="855332"/>
                  </a:lnTo>
                  <a:lnTo>
                    <a:pt x="5452211" y="855332"/>
                  </a:lnTo>
                  <a:lnTo>
                    <a:pt x="5465987" y="852550"/>
                  </a:lnTo>
                  <a:lnTo>
                    <a:pt x="5477238" y="844964"/>
                  </a:lnTo>
                  <a:lnTo>
                    <a:pt x="5484824" y="833713"/>
                  </a:lnTo>
                  <a:lnTo>
                    <a:pt x="5487606" y="819937"/>
                  </a:lnTo>
                  <a:lnTo>
                    <a:pt x="5487606" y="35394"/>
                  </a:lnTo>
                  <a:lnTo>
                    <a:pt x="5484824" y="21618"/>
                  </a:lnTo>
                  <a:lnTo>
                    <a:pt x="5477238" y="10367"/>
                  </a:lnTo>
                  <a:lnTo>
                    <a:pt x="5465987" y="2781"/>
                  </a:lnTo>
                  <a:lnTo>
                    <a:pt x="5452211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900657" y="5383038"/>
            <a:ext cx="532066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100"/>
              </a:spcBef>
            </a:pP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NB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4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candidats</a:t>
            </a:r>
            <a:r>
              <a:rPr sz="14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admis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(grands</a:t>
            </a:r>
            <a:r>
              <a:rPr sz="14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admis</a:t>
            </a:r>
            <a:r>
              <a:rPr sz="14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et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admis</a:t>
            </a:r>
            <a:r>
              <a:rPr sz="14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à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l’issue</a:t>
            </a:r>
            <a:r>
              <a:rPr sz="14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du</a:t>
            </a:r>
            <a:r>
              <a:rPr sz="14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350" b="1" baseline="24691" dirty="0">
                <a:solidFill>
                  <a:srgbClr val="FF0000"/>
                </a:solidFill>
                <a:latin typeface="Calibri"/>
                <a:cs typeface="Calibri"/>
              </a:rPr>
              <a:t>nd</a:t>
            </a:r>
            <a:r>
              <a:rPr sz="1350" b="1" spc="142" baseline="2469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Groupe d’Epreuves)</a:t>
            </a:r>
            <a:r>
              <a:rPr sz="14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ne</a:t>
            </a:r>
            <a:r>
              <a:rPr sz="14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seront</a:t>
            </a:r>
            <a:r>
              <a:rPr sz="14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définitivement</a:t>
            </a:r>
            <a:r>
              <a:rPr sz="14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admis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qu’à</a:t>
            </a:r>
            <a:r>
              <a:rPr sz="1400" b="1" u="sng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l’issue de</a:t>
            </a:r>
            <a:r>
              <a:rPr sz="1400" b="1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400" b="1" u="sng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10" dirty="0">
                <a:solidFill>
                  <a:srgbClr val="FF0000"/>
                </a:solidFill>
                <a:latin typeface="Calibri"/>
                <a:cs typeface="Calibri"/>
              </a:rPr>
              <a:t>validation </a:t>
            </a:r>
            <a:r>
              <a:rPr sz="1400" b="1" u="sng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400" b="1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dirty="0" err="1">
                <a:solidFill>
                  <a:srgbClr val="FF0000"/>
                </a:solidFill>
                <a:latin typeface="Calibri"/>
                <a:cs typeface="Calibri"/>
              </a:rPr>
              <a:t>leur</a:t>
            </a:r>
            <a:r>
              <a:rPr sz="1400" b="1" u="sng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10" dirty="0" err="1">
                <a:solidFill>
                  <a:srgbClr val="FF0000"/>
                </a:solidFill>
                <a:latin typeface="Calibri"/>
                <a:cs typeface="Calibri"/>
              </a:rPr>
              <a:t>licence</a:t>
            </a:r>
            <a:r>
              <a:rPr lang="fr-FR" sz="1400" b="1" u="sng" spc="-10" dirty="0">
                <a:solidFill>
                  <a:srgbClr val="FF0000"/>
                </a:solidFill>
                <a:latin typeface="Calibri"/>
                <a:cs typeface="Calibri"/>
              </a:rPr>
              <a:t> et de la confirmation de leur choix</a:t>
            </a:r>
            <a:endParaRPr sz="1400" u="sng" dirty="0">
              <a:latin typeface="Calibri"/>
              <a:cs typeface="Calibri"/>
            </a:endParaRPr>
          </a:p>
        </p:txBody>
      </p:sp>
      <p:sp>
        <p:nvSpPr>
          <p:cNvPr id="14" name="object 46">
            <a:extLst>
              <a:ext uri="{FF2B5EF4-FFF2-40B4-BE49-F238E27FC236}">
                <a16:creationId xmlns:a16="http://schemas.microsoft.com/office/drawing/2014/main" id="{8C96CCF1-E0B2-DDB4-43AF-19BC4759008C}"/>
              </a:ext>
            </a:extLst>
          </p:cNvPr>
          <p:cNvSpPr/>
          <p:nvPr/>
        </p:nvSpPr>
        <p:spPr>
          <a:xfrm flipV="1">
            <a:off x="9677400" y="3733798"/>
            <a:ext cx="2402964" cy="45719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797" y="0"/>
                </a:lnTo>
              </a:path>
            </a:pathLst>
          </a:custGeom>
          <a:ln w="19050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47">
            <a:extLst>
              <a:ext uri="{FF2B5EF4-FFF2-40B4-BE49-F238E27FC236}">
                <a16:creationId xmlns:a16="http://schemas.microsoft.com/office/drawing/2014/main" id="{CAC2A1D8-9ACA-F0E0-AEA9-66CA5A7E6DCE}"/>
              </a:ext>
            </a:extLst>
          </p:cNvPr>
          <p:cNvSpPr txBox="1"/>
          <p:nvPr/>
        </p:nvSpPr>
        <p:spPr>
          <a:xfrm>
            <a:off x="11200920" y="3429000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Seuil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2" name="object 48">
            <a:extLst>
              <a:ext uri="{FF2B5EF4-FFF2-40B4-BE49-F238E27FC236}">
                <a16:creationId xmlns:a16="http://schemas.microsoft.com/office/drawing/2014/main" id="{D236E2DB-FBD8-C21B-7317-E87EDE168944}"/>
              </a:ext>
            </a:extLst>
          </p:cNvPr>
          <p:cNvSpPr txBox="1"/>
          <p:nvPr/>
        </p:nvSpPr>
        <p:spPr>
          <a:xfrm>
            <a:off x="11200920" y="3810000"/>
            <a:ext cx="749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lang="fr-FR" sz="1800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lang="fr-FR" sz="1800" spc="-1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/20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3" name="object 22">
            <a:extLst>
              <a:ext uri="{FF2B5EF4-FFF2-40B4-BE49-F238E27FC236}">
                <a16:creationId xmlns:a16="http://schemas.microsoft.com/office/drawing/2014/main" id="{37D9CAA0-18F7-1C04-15E1-2D5808EDA3B8}"/>
              </a:ext>
            </a:extLst>
          </p:cNvPr>
          <p:cNvSpPr txBox="1"/>
          <p:nvPr/>
        </p:nvSpPr>
        <p:spPr>
          <a:xfrm>
            <a:off x="9783451" y="2395636"/>
            <a:ext cx="178244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lang="fr-FR" sz="2000" b="1" spc="-10" dirty="0">
                <a:solidFill>
                  <a:srgbClr val="6F2F9F"/>
                </a:solidFill>
                <a:latin typeface="Arial"/>
                <a:cs typeface="Arial"/>
              </a:rPr>
              <a:t>finale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1" name="object 3">
            <a:extLst>
              <a:ext uri="{FF2B5EF4-FFF2-40B4-BE49-F238E27FC236}">
                <a16:creationId xmlns:a16="http://schemas.microsoft.com/office/drawing/2014/main" id="{BB0D5811-176B-E96C-C00C-5CFE11F22BF6}"/>
              </a:ext>
            </a:extLst>
          </p:cNvPr>
          <p:cNvSpPr txBox="1"/>
          <p:nvPr/>
        </p:nvSpPr>
        <p:spPr>
          <a:xfrm>
            <a:off x="11601544" y="6550110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24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32" name="object 3">
            <a:extLst>
              <a:ext uri="{FF2B5EF4-FFF2-40B4-BE49-F238E27FC236}">
                <a16:creationId xmlns:a16="http://schemas.microsoft.com/office/drawing/2014/main" id="{9CBDEB71-DBC6-58C1-0D77-61EEDE336067}"/>
              </a:ext>
            </a:extLst>
          </p:cNvPr>
          <p:cNvGrpSpPr/>
          <p:nvPr/>
        </p:nvGrpSpPr>
        <p:grpSpPr>
          <a:xfrm>
            <a:off x="223973" y="2497569"/>
            <a:ext cx="2430780" cy="2620457"/>
            <a:chOff x="223973" y="2271312"/>
            <a:chExt cx="2430780" cy="2900680"/>
          </a:xfrm>
        </p:grpSpPr>
        <p:sp>
          <p:nvSpPr>
            <p:cNvPr id="58" name="object 4">
              <a:extLst>
                <a:ext uri="{FF2B5EF4-FFF2-40B4-BE49-F238E27FC236}">
                  <a16:creationId xmlns:a16="http://schemas.microsoft.com/office/drawing/2014/main" id="{EA8FF35A-3D67-85B0-8C2B-5E03FBE3176A}"/>
                </a:ext>
              </a:extLst>
            </p:cNvPr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2014677" y="0"/>
                  </a:moveTo>
                  <a:lnTo>
                    <a:pt x="402945" y="0"/>
                  </a:lnTo>
                  <a:lnTo>
                    <a:pt x="355953" y="2710"/>
                  </a:lnTo>
                  <a:lnTo>
                    <a:pt x="310553" y="10642"/>
                  </a:lnTo>
                  <a:lnTo>
                    <a:pt x="267048" y="23491"/>
                  </a:lnTo>
                  <a:lnTo>
                    <a:pt x="225739" y="40955"/>
                  </a:lnTo>
                  <a:lnTo>
                    <a:pt x="186930" y="62733"/>
                  </a:lnTo>
                  <a:lnTo>
                    <a:pt x="150923" y="88522"/>
                  </a:lnTo>
                  <a:lnTo>
                    <a:pt x="118019" y="118019"/>
                  </a:lnTo>
                  <a:lnTo>
                    <a:pt x="88522" y="150923"/>
                  </a:lnTo>
                  <a:lnTo>
                    <a:pt x="62733" y="186930"/>
                  </a:lnTo>
                  <a:lnTo>
                    <a:pt x="40955" y="225739"/>
                  </a:lnTo>
                  <a:lnTo>
                    <a:pt x="23491" y="267048"/>
                  </a:lnTo>
                  <a:lnTo>
                    <a:pt x="10642" y="310553"/>
                  </a:lnTo>
                  <a:lnTo>
                    <a:pt x="2710" y="355953"/>
                  </a:lnTo>
                  <a:lnTo>
                    <a:pt x="0" y="402945"/>
                  </a:lnTo>
                  <a:lnTo>
                    <a:pt x="0" y="2485009"/>
                  </a:lnTo>
                  <a:lnTo>
                    <a:pt x="2710" y="2531998"/>
                  </a:lnTo>
                  <a:lnTo>
                    <a:pt x="10642" y="2577397"/>
                  </a:lnTo>
                  <a:lnTo>
                    <a:pt x="23491" y="2620901"/>
                  </a:lnTo>
                  <a:lnTo>
                    <a:pt x="40955" y="2662209"/>
                  </a:lnTo>
                  <a:lnTo>
                    <a:pt x="62733" y="2701018"/>
                  </a:lnTo>
                  <a:lnTo>
                    <a:pt x="88522" y="2737026"/>
                  </a:lnTo>
                  <a:lnTo>
                    <a:pt x="118019" y="2769930"/>
                  </a:lnTo>
                  <a:lnTo>
                    <a:pt x="150923" y="2799428"/>
                  </a:lnTo>
                  <a:lnTo>
                    <a:pt x="186930" y="2825218"/>
                  </a:lnTo>
                  <a:lnTo>
                    <a:pt x="225739" y="2846996"/>
                  </a:lnTo>
                  <a:lnTo>
                    <a:pt x="267048" y="2864462"/>
                  </a:lnTo>
                  <a:lnTo>
                    <a:pt x="310553" y="2877311"/>
                  </a:lnTo>
                  <a:lnTo>
                    <a:pt x="355953" y="2885243"/>
                  </a:lnTo>
                  <a:lnTo>
                    <a:pt x="402945" y="2887954"/>
                  </a:lnTo>
                  <a:lnTo>
                    <a:pt x="2014677" y="2887954"/>
                  </a:lnTo>
                  <a:lnTo>
                    <a:pt x="2061669" y="2885243"/>
                  </a:lnTo>
                  <a:lnTo>
                    <a:pt x="2107069" y="2877311"/>
                  </a:lnTo>
                  <a:lnTo>
                    <a:pt x="2150574" y="2864462"/>
                  </a:lnTo>
                  <a:lnTo>
                    <a:pt x="2191883" y="2846996"/>
                  </a:lnTo>
                  <a:lnTo>
                    <a:pt x="2230692" y="2825218"/>
                  </a:lnTo>
                  <a:lnTo>
                    <a:pt x="2266699" y="2799428"/>
                  </a:lnTo>
                  <a:lnTo>
                    <a:pt x="2299603" y="2769930"/>
                  </a:lnTo>
                  <a:lnTo>
                    <a:pt x="2329100" y="2737026"/>
                  </a:lnTo>
                  <a:lnTo>
                    <a:pt x="2354889" y="2701018"/>
                  </a:lnTo>
                  <a:lnTo>
                    <a:pt x="2376667" y="2662209"/>
                  </a:lnTo>
                  <a:lnTo>
                    <a:pt x="2394131" y="2620901"/>
                  </a:lnTo>
                  <a:lnTo>
                    <a:pt x="2406980" y="2577397"/>
                  </a:lnTo>
                  <a:lnTo>
                    <a:pt x="2414911" y="2531998"/>
                  </a:lnTo>
                  <a:lnTo>
                    <a:pt x="2417622" y="2485009"/>
                  </a:lnTo>
                  <a:lnTo>
                    <a:pt x="2417622" y="402945"/>
                  </a:lnTo>
                  <a:lnTo>
                    <a:pt x="2414911" y="355953"/>
                  </a:lnTo>
                  <a:lnTo>
                    <a:pt x="2406980" y="310553"/>
                  </a:lnTo>
                  <a:lnTo>
                    <a:pt x="2394131" y="267048"/>
                  </a:lnTo>
                  <a:lnTo>
                    <a:pt x="2376667" y="225739"/>
                  </a:lnTo>
                  <a:lnTo>
                    <a:pt x="2354889" y="186930"/>
                  </a:lnTo>
                  <a:lnTo>
                    <a:pt x="2329100" y="150923"/>
                  </a:lnTo>
                  <a:lnTo>
                    <a:pt x="2299603" y="118019"/>
                  </a:lnTo>
                  <a:lnTo>
                    <a:pt x="2266699" y="88522"/>
                  </a:lnTo>
                  <a:lnTo>
                    <a:pt x="2230692" y="62733"/>
                  </a:lnTo>
                  <a:lnTo>
                    <a:pt x="2191883" y="40955"/>
                  </a:lnTo>
                  <a:lnTo>
                    <a:pt x="2150574" y="23491"/>
                  </a:lnTo>
                  <a:lnTo>
                    <a:pt x="2107069" y="10642"/>
                  </a:lnTo>
                  <a:lnTo>
                    <a:pt x="2061669" y="2710"/>
                  </a:lnTo>
                  <a:lnTo>
                    <a:pt x="2014677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5">
              <a:extLst>
                <a:ext uri="{FF2B5EF4-FFF2-40B4-BE49-F238E27FC236}">
                  <a16:creationId xmlns:a16="http://schemas.microsoft.com/office/drawing/2014/main" id="{8CFD43F1-BB1F-2BAB-D387-B64E08DDDC07}"/>
                </a:ext>
              </a:extLst>
            </p:cNvPr>
            <p:cNvSpPr/>
            <p:nvPr/>
          </p:nvSpPr>
          <p:spPr>
            <a:xfrm>
              <a:off x="230323" y="2277662"/>
              <a:ext cx="2418080" cy="2887980"/>
            </a:xfrm>
            <a:custGeom>
              <a:avLst/>
              <a:gdLst/>
              <a:ahLst/>
              <a:cxnLst/>
              <a:rect l="l" t="t" r="r" b="b"/>
              <a:pathLst>
                <a:path w="2418080" h="2887979">
                  <a:moveTo>
                    <a:pt x="0" y="402945"/>
                  </a:moveTo>
                  <a:lnTo>
                    <a:pt x="2710" y="355953"/>
                  </a:lnTo>
                  <a:lnTo>
                    <a:pt x="10642" y="310553"/>
                  </a:lnTo>
                  <a:lnTo>
                    <a:pt x="23491" y="267048"/>
                  </a:lnTo>
                  <a:lnTo>
                    <a:pt x="40955" y="225739"/>
                  </a:lnTo>
                  <a:lnTo>
                    <a:pt x="62733" y="186930"/>
                  </a:lnTo>
                  <a:lnTo>
                    <a:pt x="88522" y="150923"/>
                  </a:lnTo>
                  <a:lnTo>
                    <a:pt x="118019" y="118019"/>
                  </a:lnTo>
                  <a:lnTo>
                    <a:pt x="150923" y="88522"/>
                  </a:lnTo>
                  <a:lnTo>
                    <a:pt x="186930" y="62733"/>
                  </a:lnTo>
                  <a:lnTo>
                    <a:pt x="225739" y="40955"/>
                  </a:lnTo>
                  <a:lnTo>
                    <a:pt x="267048" y="23491"/>
                  </a:lnTo>
                  <a:lnTo>
                    <a:pt x="310553" y="10642"/>
                  </a:lnTo>
                  <a:lnTo>
                    <a:pt x="355953" y="2710"/>
                  </a:lnTo>
                  <a:lnTo>
                    <a:pt x="402945" y="0"/>
                  </a:lnTo>
                  <a:lnTo>
                    <a:pt x="2014677" y="0"/>
                  </a:lnTo>
                  <a:lnTo>
                    <a:pt x="2061669" y="2710"/>
                  </a:lnTo>
                  <a:lnTo>
                    <a:pt x="2107069" y="10642"/>
                  </a:lnTo>
                  <a:lnTo>
                    <a:pt x="2150574" y="23491"/>
                  </a:lnTo>
                  <a:lnTo>
                    <a:pt x="2191883" y="40955"/>
                  </a:lnTo>
                  <a:lnTo>
                    <a:pt x="2230692" y="62733"/>
                  </a:lnTo>
                  <a:lnTo>
                    <a:pt x="2266699" y="88522"/>
                  </a:lnTo>
                  <a:lnTo>
                    <a:pt x="2299603" y="118019"/>
                  </a:lnTo>
                  <a:lnTo>
                    <a:pt x="2329100" y="150923"/>
                  </a:lnTo>
                  <a:lnTo>
                    <a:pt x="2354889" y="186930"/>
                  </a:lnTo>
                  <a:lnTo>
                    <a:pt x="2376667" y="225739"/>
                  </a:lnTo>
                  <a:lnTo>
                    <a:pt x="2394131" y="267048"/>
                  </a:lnTo>
                  <a:lnTo>
                    <a:pt x="2406980" y="310553"/>
                  </a:lnTo>
                  <a:lnTo>
                    <a:pt x="2414911" y="355953"/>
                  </a:lnTo>
                  <a:lnTo>
                    <a:pt x="2417622" y="402945"/>
                  </a:lnTo>
                  <a:lnTo>
                    <a:pt x="2417622" y="2485009"/>
                  </a:lnTo>
                  <a:lnTo>
                    <a:pt x="2414911" y="2531998"/>
                  </a:lnTo>
                  <a:lnTo>
                    <a:pt x="2406980" y="2577397"/>
                  </a:lnTo>
                  <a:lnTo>
                    <a:pt x="2394131" y="2620901"/>
                  </a:lnTo>
                  <a:lnTo>
                    <a:pt x="2376667" y="2662209"/>
                  </a:lnTo>
                  <a:lnTo>
                    <a:pt x="2354889" y="2701018"/>
                  </a:lnTo>
                  <a:lnTo>
                    <a:pt x="2329100" y="2737026"/>
                  </a:lnTo>
                  <a:lnTo>
                    <a:pt x="2299603" y="2769930"/>
                  </a:lnTo>
                  <a:lnTo>
                    <a:pt x="2266699" y="2799428"/>
                  </a:lnTo>
                  <a:lnTo>
                    <a:pt x="2230692" y="2825218"/>
                  </a:lnTo>
                  <a:lnTo>
                    <a:pt x="2191883" y="2846996"/>
                  </a:lnTo>
                  <a:lnTo>
                    <a:pt x="2150574" y="2864462"/>
                  </a:lnTo>
                  <a:lnTo>
                    <a:pt x="2107069" y="2877311"/>
                  </a:lnTo>
                  <a:lnTo>
                    <a:pt x="2061669" y="2885243"/>
                  </a:lnTo>
                  <a:lnTo>
                    <a:pt x="2014677" y="2887954"/>
                  </a:lnTo>
                  <a:lnTo>
                    <a:pt x="402945" y="2887954"/>
                  </a:lnTo>
                  <a:lnTo>
                    <a:pt x="355953" y="2885243"/>
                  </a:lnTo>
                  <a:lnTo>
                    <a:pt x="310553" y="2877311"/>
                  </a:lnTo>
                  <a:lnTo>
                    <a:pt x="267048" y="2864462"/>
                  </a:lnTo>
                  <a:lnTo>
                    <a:pt x="225739" y="2846996"/>
                  </a:lnTo>
                  <a:lnTo>
                    <a:pt x="186930" y="2825218"/>
                  </a:lnTo>
                  <a:lnTo>
                    <a:pt x="150923" y="2799428"/>
                  </a:lnTo>
                  <a:lnTo>
                    <a:pt x="118019" y="2769930"/>
                  </a:lnTo>
                  <a:lnTo>
                    <a:pt x="88522" y="2737026"/>
                  </a:lnTo>
                  <a:lnTo>
                    <a:pt x="62733" y="2701018"/>
                  </a:lnTo>
                  <a:lnTo>
                    <a:pt x="40955" y="2662209"/>
                  </a:lnTo>
                  <a:lnTo>
                    <a:pt x="23491" y="2620901"/>
                  </a:lnTo>
                  <a:lnTo>
                    <a:pt x="10642" y="2577397"/>
                  </a:lnTo>
                  <a:lnTo>
                    <a:pt x="2710" y="2531998"/>
                  </a:lnTo>
                  <a:lnTo>
                    <a:pt x="0" y="2485009"/>
                  </a:lnTo>
                  <a:lnTo>
                    <a:pt x="0" y="40294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6">
            <a:extLst>
              <a:ext uri="{FF2B5EF4-FFF2-40B4-BE49-F238E27FC236}">
                <a16:creationId xmlns:a16="http://schemas.microsoft.com/office/drawing/2014/main" id="{96D02F4D-154D-132F-286D-6043102EAF16}"/>
              </a:ext>
            </a:extLst>
          </p:cNvPr>
          <p:cNvSpPr txBox="1"/>
          <p:nvPr/>
        </p:nvSpPr>
        <p:spPr>
          <a:xfrm>
            <a:off x="452989" y="2670274"/>
            <a:ext cx="1972310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746760" marR="5080" indent="-734695">
              <a:lnSpc>
                <a:spcPts val="2160"/>
              </a:lnSpc>
              <a:spcBef>
                <a:spcPts val="375"/>
              </a:spcBef>
            </a:pPr>
            <a:r>
              <a:rPr sz="2000" b="1" spc="-229" dirty="0">
                <a:solidFill>
                  <a:srgbClr val="6F2F9F"/>
                </a:solidFill>
                <a:latin typeface="Arial"/>
                <a:cs typeface="Arial"/>
              </a:rPr>
              <a:t>Admis</a:t>
            </a:r>
            <a:r>
              <a:rPr sz="2000" b="1" spc="-11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90" dirty="0">
                <a:solidFill>
                  <a:srgbClr val="6F2F9F"/>
                </a:solidFill>
                <a:latin typeface="Arial"/>
                <a:cs typeface="Arial"/>
              </a:rPr>
              <a:t>poursuivre </a:t>
            </a: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2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90" dirty="0">
                <a:solidFill>
                  <a:srgbClr val="6F2F9F"/>
                </a:solidFill>
                <a:latin typeface="Arial"/>
                <a:cs typeface="Arial"/>
              </a:rPr>
              <a:t>GE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74" name="object 11">
            <a:extLst>
              <a:ext uri="{FF2B5EF4-FFF2-40B4-BE49-F238E27FC236}">
                <a16:creationId xmlns:a16="http://schemas.microsoft.com/office/drawing/2014/main" id="{B5A3C80A-4AD3-F849-80BC-98FEF7B2C1D4}"/>
              </a:ext>
            </a:extLst>
          </p:cNvPr>
          <p:cNvGrpSpPr/>
          <p:nvPr/>
        </p:nvGrpSpPr>
        <p:grpSpPr>
          <a:xfrm>
            <a:off x="3312860" y="2522683"/>
            <a:ext cx="2491740" cy="2656574"/>
            <a:chOff x="3312860" y="2296426"/>
            <a:chExt cx="2491740" cy="2900680"/>
          </a:xfrm>
        </p:grpSpPr>
        <p:sp>
          <p:nvSpPr>
            <p:cNvPr id="75" name="object 12">
              <a:extLst>
                <a:ext uri="{FF2B5EF4-FFF2-40B4-BE49-F238E27FC236}">
                  <a16:creationId xmlns:a16="http://schemas.microsoft.com/office/drawing/2014/main" id="{205F221A-43CF-1B18-8833-B57928D71BE5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2065540" y="0"/>
                  </a:moveTo>
                  <a:lnTo>
                    <a:pt x="413118" y="0"/>
                  </a:lnTo>
                  <a:lnTo>
                    <a:pt x="364940" y="2779"/>
                  </a:lnTo>
                  <a:lnTo>
                    <a:pt x="318395" y="10910"/>
                  </a:lnTo>
                  <a:lnTo>
                    <a:pt x="273791" y="24084"/>
                  </a:lnTo>
                  <a:lnTo>
                    <a:pt x="231440" y="41990"/>
                  </a:lnTo>
                  <a:lnTo>
                    <a:pt x="191651" y="64318"/>
                  </a:lnTo>
                  <a:lnTo>
                    <a:pt x="154735" y="90758"/>
                  </a:lnTo>
                  <a:lnTo>
                    <a:pt x="121000" y="121000"/>
                  </a:lnTo>
                  <a:lnTo>
                    <a:pt x="90758" y="154735"/>
                  </a:lnTo>
                  <a:lnTo>
                    <a:pt x="64318" y="191651"/>
                  </a:lnTo>
                  <a:lnTo>
                    <a:pt x="41990" y="231440"/>
                  </a:lnTo>
                  <a:lnTo>
                    <a:pt x="24084" y="273791"/>
                  </a:lnTo>
                  <a:lnTo>
                    <a:pt x="10910" y="318395"/>
                  </a:lnTo>
                  <a:lnTo>
                    <a:pt x="2779" y="364940"/>
                  </a:lnTo>
                  <a:lnTo>
                    <a:pt x="0" y="413118"/>
                  </a:lnTo>
                  <a:lnTo>
                    <a:pt x="0" y="2474836"/>
                  </a:lnTo>
                  <a:lnTo>
                    <a:pt x="2779" y="2523013"/>
                  </a:lnTo>
                  <a:lnTo>
                    <a:pt x="10910" y="2569559"/>
                  </a:lnTo>
                  <a:lnTo>
                    <a:pt x="24084" y="2614162"/>
                  </a:lnTo>
                  <a:lnTo>
                    <a:pt x="41990" y="2656513"/>
                  </a:lnTo>
                  <a:lnTo>
                    <a:pt x="64318" y="2696302"/>
                  </a:lnTo>
                  <a:lnTo>
                    <a:pt x="90758" y="2733219"/>
                  </a:lnTo>
                  <a:lnTo>
                    <a:pt x="121000" y="2766953"/>
                  </a:lnTo>
                  <a:lnTo>
                    <a:pt x="154735" y="2797196"/>
                  </a:lnTo>
                  <a:lnTo>
                    <a:pt x="191651" y="2823636"/>
                  </a:lnTo>
                  <a:lnTo>
                    <a:pt x="231440" y="2845964"/>
                  </a:lnTo>
                  <a:lnTo>
                    <a:pt x="273791" y="2863869"/>
                  </a:lnTo>
                  <a:lnTo>
                    <a:pt x="318395" y="2877043"/>
                  </a:lnTo>
                  <a:lnTo>
                    <a:pt x="364940" y="2885175"/>
                  </a:lnTo>
                  <a:lnTo>
                    <a:pt x="413118" y="2887954"/>
                  </a:lnTo>
                  <a:lnTo>
                    <a:pt x="2065540" y="2887954"/>
                  </a:lnTo>
                  <a:lnTo>
                    <a:pt x="2113718" y="2885175"/>
                  </a:lnTo>
                  <a:lnTo>
                    <a:pt x="2160263" y="2877043"/>
                  </a:lnTo>
                  <a:lnTo>
                    <a:pt x="2204865" y="2863869"/>
                  </a:lnTo>
                  <a:lnTo>
                    <a:pt x="2247215" y="2845964"/>
                  </a:lnTo>
                  <a:lnTo>
                    <a:pt x="2287003" y="2823636"/>
                  </a:lnTo>
                  <a:lnTo>
                    <a:pt x="2323918" y="2797196"/>
                  </a:lnTo>
                  <a:lnTo>
                    <a:pt x="2357651" y="2766953"/>
                  </a:lnTo>
                  <a:lnTo>
                    <a:pt x="2387892" y="2733219"/>
                  </a:lnTo>
                  <a:lnTo>
                    <a:pt x="2414331" y="2696302"/>
                  </a:lnTo>
                  <a:lnTo>
                    <a:pt x="2436658" y="2656513"/>
                  </a:lnTo>
                  <a:lnTo>
                    <a:pt x="2454563" y="2614162"/>
                  </a:lnTo>
                  <a:lnTo>
                    <a:pt x="2467736" y="2569559"/>
                  </a:lnTo>
                  <a:lnTo>
                    <a:pt x="2475867" y="2523013"/>
                  </a:lnTo>
                  <a:lnTo>
                    <a:pt x="2478646" y="2474836"/>
                  </a:lnTo>
                  <a:lnTo>
                    <a:pt x="2478646" y="413118"/>
                  </a:lnTo>
                  <a:lnTo>
                    <a:pt x="2475867" y="364940"/>
                  </a:lnTo>
                  <a:lnTo>
                    <a:pt x="2467736" y="318395"/>
                  </a:lnTo>
                  <a:lnTo>
                    <a:pt x="2454563" y="273791"/>
                  </a:lnTo>
                  <a:lnTo>
                    <a:pt x="2436658" y="231440"/>
                  </a:lnTo>
                  <a:lnTo>
                    <a:pt x="2414331" y="191651"/>
                  </a:lnTo>
                  <a:lnTo>
                    <a:pt x="2387892" y="154735"/>
                  </a:lnTo>
                  <a:lnTo>
                    <a:pt x="2357651" y="121000"/>
                  </a:lnTo>
                  <a:lnTo>
                    <a:pt x="2323918" y="90758"/>
                  </a:lnTo>
                  <a:lnTo>
                    <a:pt x="2287003" y="64318"/>
                  </a:lnTo>
                  <a:lnTo>
                    <a:pt x="2247215" y="41990"/>
                  </a:lnTo>
                  <a:lnTo>
                    <a:pt x="2204865" y="24084"/>
                  </a:lnTo>
                  <a:lnTo>
                    <a:pt x="2160263" y="10910"/>
                  </a:lnTo>
                  <a:lnTo>
                    <a:pt x="2113718" y="2779"/>
                  </a:lnTo>
                  <a:lnTo>
                    <a:pt x="206554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13">
              <a:extLst>
                <a:ext uri="{FF2B5EF4-FFF2-40B4-BE49-F238E27FC236}">
                  <a16:creationId xmlns:a16="http://schemas.microsoft.com/office/drawing/2014/main" id="{7EA0C2EE-555F-8064-87E1-556C18F4E57F}"/>
                </a:ext>
              </a:extLst>
            </p:cNvPr>
            <p:cNvSpPr/>
            <p:nvPr/>
          </p:nvSpPr>
          <p:spPr>
            <a:xfrm>
              <a:off x="3319210" y="2302776"/>
              <a:ext cx="2479040" cy="2887980"/>
            </a:xfrm>
            <a:custGeom>
              <a:avLst/>
              <a:gdLst/>
              <a:ahLst/>
              <a:cxnLst/>
              <a:rect l="l" t="t" r="r" b="b"/>
              <a:pathLst>
                <a:path w="2479040" h="2887979">
                  <a:moveTo>
                    <a:pt x="0" y="413118"/>
                  </a:moveTo>
                  <a:lnTo>
                    <a:pt x="2779" y="364940"/>
                  </a:lnTo>
                  <a:lnTo>
                    <a:pt x="10910" y="318395"/>
                  </a:lnTo>
                  <a:lnTo>
                    <a:pt x="24084" y="273791"/>
                  </a:lnTo>
                  <a:lnTo>
                    <a:pt x="41990" y="231440"/>
                  </a:lnTo>
                  <a:lnTo>
                    <a:pt x="64318" y="191651"/>
                  </a:lnTo>
                  <a:lnTo>
                    <a:pt x="90758" y="154735"/>
                  </a:lnTo>
                  <a:lnTo>
                    <a:pt x="121000" y="121000"/>
                  </a:lnTo>
                  <a:lnTo>
                    <a:pt x="154735" y="90758"/>
                  </a:lnTo>
                  <a:lnTo>
                    <a:pt x="191651" y="64318"/>
                  </a:lnTo>
                  <a:lnTo>
                    <a:pt x="231440" y="41990"/>
                  </a:lnTo>
                  <a:lnTo>
                    <a:pt x="273791" y="24084"/>
                  </a:lnTo>
                  <a:lnTo>
                    <a:pt x="318395" y="10910"/>
                  </a:lnTo>
                  <a:lnTo>
                    <a:pt x="364940" y="2779"/>
                  </a:lnTo>
                  <a:lnTo>
                    <a:pt x="413118" y="0"/>
                  </a:lnTo>
                  <a:lnTo>
                    <a:pt x="2065540" y="0"/>
                  </a:lnTo>
                  <a:lnTo>
                    <a:pt x="2113718" y="2779"/>
                  </a:lnTo>
                  <a:lnTo>
                    <a:pt x="2160263" y="10910"/>
                  </a:lnTo>
                  <a:lnTo>
                    <a:pt x="2204865" y="24084"/>
                  </a:lnTo>
                  <a:lnTo>
                    <a:pt x="2247215" y="41990"/>
                  </a:lnTo>
                  <a:lnTo>
                    <a:pt x="2287003" y="64318"/>
                  </a:lnTo>
                  <a:lnTo>
                    <a:pt x="2323918" y="90758"/>
                  </a:lnTo>
                  <a:lnTo>
                    <a:pt x="2357651" y="121000"/>
                  </a:lnTo>
                  <a:lnTo>
                    <a:pt x="2387892" y="154735"/>
                  </a:lnTo>
                  <a:lnTo>
                    <a:pt x="2414331" y="191651"/>
                  </a:lnTo>
                  <a:lnTo>
                    <a:pt x="2436658" y="231440"/>
                  </a:lnTo>
                  <a:lnTo>
                    <a:pt x="2454563" y="273791"/>
                  </a:lnTo>
                  <a:lnTo>
                    <a:pt x="2467736" y="318395"/>
                  </a:lnTo>
                  <a:lnTo>
                    <a:pt x="2475867" y="364940"/>
                  </a:lnTo>
                  <a:lnTo>
                    <a:pt x="2478646" y="413118"/>
                  </a:lnTo>
                  <a:lnTo>
                    <a:pt x="2478646" y="2474836"/>
                  </a:lnTo>
                  <a:lnTo>
                    <a:pt x="2475867" y="2523013"/>
                  </a:lnTo>
                  <a:lnTo>
                    <a:pt x="2467736" y="2569559"/>
                  </a:lnTo>
                  <a:lnTo>
                    <a:pt x="2454563" y="2614162"/>
                  </a:lnTo>
                  <a:lnTo>
                    <a:pt x="2436658" y="2656513"/>
                  </a:lnTo>
                  <a:lnTo>
                    <a:pt x="2414331" y="2696302"/>
                  </a:lnTo>
                  <a:lnTo>
                    <a:pt x="2387892" y="2733219"/>
                  </a:lnTo>
                  <a:lnTo>
                    <a:pt x="2357651" y="2766953"/>
                  </a:lnTo>
                  <a:lnTo>
                    <a:pt x="2323918" y="2797196"/>
                  </a:lnTo>
                  <a:lnTo>
                    <a:pt x="2287003" y="2823636"/>
                  </a:lnTo>
                  <a:lnTo>
                    <a:pt x="2247215" y="2845964"/>
                  </a:lnTo>
                  <a:lnTo>
                    <a:pt x="2204865" y="2863869"/>
                  </a:lnTo>
                  <a:lnTo>
                    <a:pt x="2160263" y="2877043"/>
                  </a:lnTo>
                  <a:lnTo>
                    <a:pt x="2113718" y="2885175"/>
                  </a:lnTo>
                  <a:lnTo>
                    <a:pt x="2065540" y="2887954"/>
                  </a:lnTo>
                  <a:lnTo>
                    <a:pt x="413118" y="2887954"/>
                  </a:lnTo>
                  <a:lnTo>
                    <a:pt x="364940" y="2885175"/>
                  </a:lnTo>
                  <a:lnTo>
                    <a:pt x="318395" y="2877043"/>
                  </a:lnTo>
                  <a:lnTo>
                    <a:pt x="273791" y="2863869"/>
                  </a:lnTo>
                  <a:lnTo>
                    <a:pt x="231440" y="2845964"/>
                  </a:lnTo>
                  <a:lnTo>
                    <a:pt x="191651" y="2823636"/>
                  </a:lnTo>
                  <a:lnTo>
                    <a:pt x="154735" y="2797196"/>
                  </a:lnTo>
                  <a:lnTo>
                    <a:pt x="121000" y="2766953"/>
                  </a:lnTo>
                  <a:lnTo>
                    <a:pt x="90758" y="2733219"/>
                  </a:lnTo>
                  <a:lnTo>
                    <a:pt x="64318" y="2696302"/>
                  </a:lnTo>
                  <a:lnTo>
                    <a:pt x="41990" y="2656513"/>
                  </a:lnTo>
                  <a:lnTo>
                    <a:pt x="24084" y="2614162"/>
                  </a:lnTo>
                  <a:lnTo>
                    <a:pt x="10910" y="2569559"/>
                  </a:lnTo>
                  <a:lnTo>
                    <a:pt x="2779" y="2523013"/>
                  </a:lnTo>
                  <a:lnTo>
                    <a:pt x="0" y="2474836"/>
                  </a:lnTo>
                  <a:lnTo>
                    <a:pt x="0" y="413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14">
            <a:extLst>
              <a:ext uri="{FF2B5EF4-FFF2-40B4-BE49-F238E27FC236}">
                <a16:creationId xmlns:a16="http://schemas.microsoft.com/office/drawing/2014/main" id="{550AFE52-E01C-DA2D-9C23-9E290C2FCDB5}"/>
              </a:ext>
            </a:extLst>
          </p:cNvPr>
          <p:cNvSpPr txBox="1"/>
          <p:nvPr/>
        </p:nvSpPr>
        <p:spPr>
          <a:xfrm>
            <a:off x="3619576" y="2592775"/>
            <a:ext cx="1866824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65" dirty="0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lang="fr-FR" sz="2000" b="1" spc="-265" dirty="0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lang="fr-FR" sz="2000" b="1" spc="-105" dirty="0">
                <a:solidFill>
                  <a:srgbClr val="6F2F9F"/>
                </a:solidFill>
                <a:latin typeface="Arial"/>
                <a:cs typeface="Arial"/>
              </a:rPr>
              <a:t>s Santé 70%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78" name="object 15">
            <a:extLst>
              <a:ext uri="{FF2B5EF4-FFF2-40B4-BE49-F238E27FC236}">
                <a16:creationId xmlns:a16="http://schemas.microsoft.com/office/drawing/2014/main" id="{8CCF48C5-08DB-31E6-7E56-AC7F3B73077C}"/>
              </a:ext>
            </a:extLst>
          </p:cNvPr>
          <p:cNvGrpSpPr/>
          <p:nvPr/>
        </p:nvGrpSpPr>
        <p:grpSpPr>
          <a:xfrm>
            <a:off x="3448678" y="3449970"/>
            <a:ext cx="2277745" cy="1495307"/>
            <a:chOff x="3448678" y="3223713"/>
            <a:chExt cx="2277745" cy="1771014"/>
          </a:xfrm>
        </p:grpSpPr>
        <p:sp>
          <p:nvSpPr>
            <p:cNvPr id="79" name="object 16">
              <a:extLst>
                <a:ext uri="{FF2B5EF4-FFF2-40B4-BE49-F238E27FC236}">
                  <a16:creationId xmlns:a16="http://schemas.microsoft.com/office/drawing/2014/main" id="{5B5C2F90-AA45-B8A0-D298-EB881866B985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1971471" y="0"/>
                  </a:moveTo>
                  <a:lnTo>
                    <a:pt x="292976" y="0"/>
                  </a:lnTo>
                  <a:lnTo>
                    <a:pt x="245452" y="3834"/>
                  </a:lnTo>
                  <a:lnTo>
                    <a:pt x="200371" y="14936"/>
                  </a:lnTo>
                  <a:lnTo>
                    <a:pt x="158334" y="32703"/>
                  </a:lnTo>
                  <a:lnTo>
                    <a:pt x="119946" y="56529"/>
                  </a:lnTo>
                  <a:lnTo>
                    <a:pt x="85809" y="85813"/>
                  </a:lnTo>
                  <a:lnTo>
                    <a:pt x="56526" y="119951"/>
                  </a:lnTo>
                  <a:lnTo>
                    <a:pt x="32700" y="158340"/>
                  </a:lnTo>
                  <a:lnTo>
                    <a:pt x="14935" y="200376"/>
                  </a:lnTo>
                  <a:lnTo>
                    <a:pt x="3834" y="245456"/>
                  </a:lnTo>
                  <a:lnTo>
                    <a:pt x="0" y="292976"/>
                  </a:lnTo>
                  <a:lnTo>
                    <a:pt x="0" y="1464818"/>
                  </a:lnTo>
                  <a:lnTo>
                    <a:pt x="3834" y="1512341"/>
                  </a:lnTo>
                  <a:lnTo>
                    <a:pt x="14935" y="1557422"/>
                  </a:lnTo>
                  <a:lnTo>
                    <a:pt x="32700" y="1599459"/>
                  </a:lnTo>
                  <a:lnTo>
                    <a:pt x="56526" y="1637847"/>
                  </a:lnTo>
                  <a:lnTo>
                    <a:pt x="85809" y="1671985"/>
                  </a:lnTo>
                  <a:lnTo>
                    <a:pt x="119946" y="1701268"/>
                  </a:lnTo>
                  <a:lnTo>
                    <a:pt x="158334" y="1725093"/>
                  </a:lnTo>
                  <a:lnTo>
                    <a:pt x="200371" y="1742858"/>
                  </a:lnTo>
                  <a:lnTo>
                    <a:pt x="245452" y="1753959"/>
                  </a:lnTo>
                  <a:lnTo>
                    <a:pt x="292976" y="1757794"/>
                  </a:lnTo>
                  <a:lnTo>
                    <a:pt x="1971471" y="1757794"/>
                  </a:lnTo>
                  <a:lnTo>
                    <a:pt x="2018991" y="1753959"/>
                  </a:lnTo>
                  <a:lnTo>
                    <a:pt x="2064070" y="1742858"/>
                  </a:lnTo>
                  <a:lnTo>
                    <a:pt x="2106104" y="1725093"/>
                  </a:lnTo>
                  <a:lnTo>
                    <a:pt x="2144491" y="1701268"/>
                  </a:lnTo>
                  <a:lnTo>
                    <a:pt x="2178627" y="1671985"/>
                  </a:lnTo>
                  <a:lnTo>
                    <a:pt x="2207910" y="1637847"/>
                  </a:lnTo>
                  <a:lnTo>
                    <a:pt x="2231735" y="1599459"/>
                  </a:lnTo>
                  <a:lnTo>
                    <a:pt x="2249499" y="1557422"/>
                  </a:lnTo>
                  <a:lnTo>
                    <a:pt x="2260600" y="1512341"/>
                  </a:lnTo>
                  <a:lnTo>
                    <a:pt x="2264435" y="1464818"/>
                  </a:lnTo>
                  <a:lnTo>
                    <a:pt x="2264435" y="292976"/>
                  </a:lnTo>
                  <a:lnTo>
                    <a:pt x="2260600" y="245456"/>
                  </a:lnTo>
                  <a:lnTo>
                    <a:pt x="2249499" y="200376"/>
                  </a:lnTo>
                  <a:lnTo>
                    <a:pt x="2231735" y="158340"/>
                  </a:lnTo>
                  <a:lnTo>
                    <a:pt x="2207910" y="119951"/>
                  </a:lnTo>
                  <a:lnTo>
                    <a:pt x="2178627" y="85813"/>
                  </a:lnTo>
                  <a:lnTo>
                    <a:pt x="2144491" y="56529"/>
                  </a:lnTo>
                  <a:lnTo>
                    <a:pt x="2106104" y="32703"/>
                  </a:lnTo>
                  <a:lnTo>
                    <a:pt x="2064070" y="14936"/>
                  </a:lnTo>
                  <a:lnTo>
                    <a:pt x="2018991" y="3834"/>
                  </a:lnTo>
                  <a:lnTo>
                    <a:pt x="1971471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17">
              <a:extLst>
                <a:ext uri="{FF2B5EF4-FFF2-40B4-BE49-F238E27FC236}">
                  <a16:creationId xmlns:a16="http://schemas.microsoft.com/office/drawing/2014/main" id="{89838A46-C1ED-3885-8CA9-350D9B384D0C}"/>
                </a:ext>
              </a:extLst>
            </p:cNvPr>
            <p:cNvSpPr/>
            <p:nvPr/>
          </p:nvSpPr>
          <p:spPr>
            <a:xfrm>
              <a:off x="3455028" y="3230063"/>
              <a:ext cx="2265045" cy="1758314"/>
            </a:xfrm>
            <a:custGeom>
              <a:avLst/>
              <a:gdLst/>
              <a:ahLst/>
              <a:cxnLst/>
              <a:rect l="l" t="t" r="r" b="b"/>
              <a:pathLst>
                <a:path w="2265045" h="1758314">
                  <a:moveTo>
                    <a:pt x="0" y="292976"/>
                  </a:moveTo>
                  <a:lnTo>
                    <a:pt x="3834" y="245456"/>
                  </a:lnTo>
                  <a:lnTo>
                    <a:pt x="14935" y="200376"/>
                  </a:lnTo>
                  <a:lnTo>
                    <a:pt x="32700" y="158340"/>
                  </a:lnTo>
                  <a:lnTo>
                    <a:pt x="56526" y="119951"/>
                  </a:lnTo>
                  <a:lnTo>
                    <a:pt x="85809" y="85813"/>
                  </a:lnTo>
                  <a:lnTo>
                    <a:pt x="119946" y="56529"/>
                  </a:lnTo>
                  <a:lnTo>
                    <a:pt x="158334" y="32703"/>
                  </a:lnTo>
                  <a:lnTo>
                    <a:pt x="200371" y="14936"/>
                  </a:lnTo>
                  <a:lnTo>
                    <a:pt x="245452" y="3834"/>
                  </a:lnTo>
                  <a:lnTo>
                    <a:pt x="292976" y="0"/>
                  </a:lnTo>
                  <a:lnTo>
                    <a:pt x="1971471" y="0"/>
                  </a:lnTo>
                  <a:lnTo>
                    <a:pt x="2018991" y="3834"/>
                  </a:lnTo>
                  <a:lnTo>
                    <a:pt x="2064070" y="14936"/>
                  </a:lnTo>
                  <a:lnTo>
                    <a:pt x="2106104" y="32703"/>
                  </a:lnTo>
                  <a:lnTo>
                    <a:pt x="2144491" y="56529"/>
                  </a:lnTo>
                  <a:lnTo>
                    <a:pt x="2178627" y="85813"/>
                  </a:lnTo>
                  <a:lnTo>
                    <a:pt x="2207910" y="119951"/>
                  </a:lnTo>
                  <a:lnTo>
                    <a:pt x="2231735" y="158340"/>
                  </a:lnTo>
                  <a:lnTo>
                    <a:pt x="2249499" y="200376"/>
                  </a:lnTo>
                  <a:lnTo>
                    <a:pt x="2260600" y="245456"/>
                  </a:lnTo>
                  <a:lnTo>
                    <a:pt x="2264435" y="292976"/>
                  </a:lnTo>
                  <a:lnTo>
                    <a:pt x="2264435" y="1464818"/>
                  </a:lnTo>
                  <a:lnTo>
                    <a:pt x="2260600" y="1512341"/>
                  </a:lnTo>
                  <a:lnTo>
                    <a:pt x="2249499" y="1557422"/>
                  </a:lnTo>
                  <a:lnTo>
                    <a:pt x="2231735" y="1599459"/>
                  </a:lnTo>
                  <a:lnTo>
                    <a:pt x="2207910" y="1637847"/>
                  </a:lnTo>
                  <a:lnTo>
                    <a:pt x="2178627" y="1671985"/>
                  </a:lnTo>
                  <a:lnTo>
                    <a:pt x="2144491" y="1701268"/>
                  </a:lnTo>
                  <a:lnTo>
                    <a:pt x="2106104" y="1725093"/>
                  </a:lnTo>
                  <a:lnTo>
                    <a:pt x="2064070" y="1742858"/>
                  </a:lnTo>
                  <a:lnTo>
                    <a:pt x="2018991" y="1753959"/>
                  </a:lnTo>
                  <a:lnTo>
                    <a:pt x="1971471" y="1757794"/>
                  </a:lnTo>
                  <a:lnTo>
                    <a:pt x="292976" y="1757794"/>
                  </a:lnTo>
                  <a:lnTo>
                    <a:pt x="245452" y="1753959"/>
                  </a:lnTo>
                  <a:lnTo>
                    <a:pt x="200371" y="1742858"/>
                  </a:lnTo>
                  <a:lnTo>
                    <a:pt x="158334" y="1725093"/>
                  </a:lnTo>
                  <a:lnTo>
                    <a:pt x="119946" y="1701268"/>
                  </a:lnTo>
                  <a:lnTo>
                    <a:pt x="85809" y="1671985"/>
                  </a:lnTo>
                  <a:lnTo>
                    <a:pt x="56526" y="1637847"/>
                  </a:lnTo>
                  <a:lnTo>
                    <a:pt x="32700" y="1599459"/>
                  </a:lnTo>
                  <a:lnTo>
                    <a:pt x="14935" y="1557422"/>
                  </a:lnTo>
                  <a:lnTo>
                    <a:pt x="3834" y="1512341"/>
                  </a:lnTo>
                  <a:lnTo>
                    <a:pt x="0" y="1464818"/>
                  </a:lnTo>
                  <a:lnTo>
                    <a:pt x="0" y="2929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object 18">
            <a:extLst>
              <a:ext uri="{FF2B5EF4-FFF2-40B4-BE49-F238E27FC236}">
                <a16:creationId xmlns:a16="http://schemas.microsoft.com/office/drawing/2014/main" id="{74B5F39A-0B46-D7C3-CD67-832AEC5B5360}"/>
              </a:ext>
            </a:extLst>
          </p:cNvPr>
          <p:cNvSpPr txBox="1"/>
          <p:nvPr/>
        </p:nvSpPr>
        <p:spPr>
          <a:xfrm>
            <a:off x="3784258" y="3701786"/>
            <a:ext cx="1702142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4</a:t>
            </a:r>
            <a:r>
              <a:rPr sz="1600" dirty="0">
                <a:latin typeface="Calibri"/>
                <a:cs typeface="Calibri"/>
              </a:rPr>
              <a:t>,6</a:t>
            </a:r>
            <a:r>
              <a:rPr lang="fr-FR" sz="1600" dirty="0">
                <a:latin typeface="Calibri"/>
                <a:cs typeface="Calibri"/>
              </a:rPr>
              <a:t>7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17,</a:t>
            </a:r>
            <a:r>
              <a:rPr lang="fr-FR" sz="1600" dirty="0">
                <a:latin typeface="Calibri"/>
                <a:cs typeface="Calibri"/>
              </a:rPr>
              <a:t>77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</a:t>
            </a:r>
            <a:r>
              <a:rPr lang="fr-FR" sz="1600" dirty="0">
                <a:latin typeface="Calibri"/>
                <a:cs typeface="Calibri"/>
              </a:rPr>
              <a:t>5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lang="fr-FR" sz="1600" dirty="0">
                <a:latin typeface="Calibri"/>
                <a:cs typeface="Calibri"/>
              </a:rPr>
              <a:t>08</a:t>
            </a:r>
            <a:r>
              <a:rPr sz="1600" dirty="0">
                <a:latin typeface="Calibri"/>
                <a:cs typeface="Calibri"/>
              </a:rPr>
              <a:t> /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18,</a:t>
            </a:r>
            <a:r>
              <a:rPr lang="fr-FR" sz="1600" dirty="0">
                <a:latin typeface="Calibri"/>
                <a:cs typeface="Calibri"/>
              </a:rPr>
              <a:t>01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82" name="object 19">
            <a:extLst>
              <a:ext uri="{FF2B5EF4-FFF2-40B4-BE49-F238E27FC236}">
                <a16:creationId xmlns:a16="http://schemas.microsoft.com/office/drawing/2014/main" id="{F18E2187-B12D-5677-8528-25B09CE5962E}"/>
              </a:ext>
            </a:extLst>
          </p:cNvPr>
          <p:cNvGrpSpPr/>
          <p:nvPr/>
        </p:nvGrpSpPr>
        <p:grpSpPr>
          <a:xfrm>
            <a:off x="6374991" y="2536657"/>
            <a:ext cx="2218690" cy="2644943"/>
            <a:chOff x="6374991" y="2310400"/>
            <a:chExt cx="2218690" cy="2900680"/>
          </a:xfrm>
        </p:grpSpPr>
        <p:sp>
          <p:nvSpPr>
            <p:cNvPr id="83" name="object 20">
              <a:extLst>
                <a:ext uri="{FF2B5EF4-FFF2-40B4-BE49-F238E27FC236}">
                  <a16:creationId xmlns:a16="http://schemas.microsoft.com/office/drawing/2014/main" id="{1E8D2CFF-7FA4-91F0-52C6-FA1FF725499A}"/>
                </a:ext>
              </a:extLst>
            </p:cNvPr>
            <p:cNvSpPr/>
            <p:nvPr/>
          </p:nvSpPr>
          <p:spPr>
            <a:xfrm>
              <a:off x="6381341" y="2316750"/>
              <a:ext cx="2205990" cy="2887980"/>
            </a:xfrm>
            <a:custGeom>
              <a:avLst/>
              <a:gdLst/>
              <a:ahLst/>
              <a:cxnLst/>
              <a:rect l="l" t="t" r="r" b="b"/>
              <a:pathLst>
                <a:path w="2205990" h="2887979">
                  <a:moveTo>
                    <a:pt x="1838121" y="0"/>
                  </a:moveTo>
                  <a:lnTo>
                    <a:pt x="367626" y="0"/>
                  </a:lnTo>
                  <a:lnTo>
                    <a:pt x="321512" y="2864"/>
                  </a:lnTo>
                  <a:lnTo>
                    <a:pt x="277107" y="11227"/>
                  </a:lnTo>
                  <a:lnTo>
                    <a:pt x="234756" y="24745"/>
                  </a:lnTo>
                  <a:lnTo>
                    <a:pt x="194803" y="43073"/>
                  </a:lnTo>
                  <a:lnTo>
                    <a:pt x="157593" y="65866"/>
                  </a:lnTo>
                  <a:lnTo>
                    <a:pt x="123471" y="92780"/>
                  </a:lnTo>
                  <a:lnTo>
                    <a:pt x="92780" y="123471"/>
                  </a:lnTo>
                  <a:lnTo>
                    <a:pt x="65866" y="157593"/>
                  </a:lnTo>
                  <a:lnTo>
                    <a:pt x="43073" y="194803"/>
                  </a:lnTo>
                  <a:lnTo>
                    <a:pt x="24745" y="234756"/>
                  </a:lnTo>
                  <a:lnTo>
                    <a:pt x="11227" y="277107"/>
                  </a:lnTo>
                  <a:lnTo>
                    <a:pt x="2864" y="321512"/>
                  </a:lnTo>
                  <a:lnTo>
                    <a:pt x="0" y="367626"/>
                  </a:lnTo>
                  <a:lnTo>
                    <a:pt x="0" y="2520315"/>
                  </a:lnTo>
                  <a:lnTo>
                    <a:pt x="2864" y="2566429"/>
                  </a:lnTo>
                  <a:lnTo>
                    <a:pt x="11227" y="2610834"/>
                  </a:lnTo>
                  <a:lnTo>
                    <a:pt x="24745" y="2653185"/>
                  </a:lnTo>
                  <a:lnTo>
                    <a:pt x="43073" y="2693138"/>
                  </a:lnTo>
                  <a:lnTo>
                    <a:pt x="65866" y="2730348"/>
                  </a:lnTo>
                  <a:lnTo>
                    <a:pt x="92780" y="2764470"/>
                  </a:lnTo>
                  <a:lnTo>
                    <a:pt x="123471" y="2795161"/>
                  </a:lnTo>
                  <a:lnTo>
                    <a:pt x="157593" y="2822075"/>
                  </a:lnTo>
                  <a:lnTo>
                    <a:pt x="194803" y="2844868"/>
                  </a:lnTo>
                  <a:lnTo>
                    <a:pt x="234756" y="2863196"/>
                  </a:lnTo>
                  <a:lnTo>
                    <a:pt x="277107" y="2876714"/>
                  </a:lnTo>
                  <a:lnTo>
                    <a:pt x="321512" y="2885077"/>
                  </a:lnTo>
                  <a:lnTo>
                    <a:pt x="367626" y="2887941"/>
                  </a:lnTo>
                  <a:lnTo>
                    <a:pt x="1838121" y="2887941"/>
                  </a:lnTo>
                  <a:lnTo>
                    <a:pt x="1884236" y="2885077"/>
                  </a:lnTo>
                  <a:lnTo>
                    <a:pt x="1928641" y="2876714"/>
                  </a:lnTo>
                  <a:lnTo>
                    <a:pt x="1970992" y="2863196"/>
                  </a:lnTo>
                  <a:lnTo>
                    <a:pt x="2010945" y="2844868"/>
                  </a:lnTo>
                  <a:lnTo>
                    <a:pt x="2048155" y="2822075"/>
                  </a:lnTo>
                  <a:lnTo>
                    <a:pt x="2082277" y="2795161"/>
                  </a:lnTo>
                  <a:lnTo>
                    <a:pt x="2112968" y="2764470"/>
                  </a:lnTo>
                  <a:lnTo>
                    <a:pt x="2139882" y="2730348"/>
                  </a:lnTo>
                  <a:lnTo>
                    <a:pt x="2162675" y="2693138"/>
                  </a:lnTo>
                  <a:lnTo>
                    <a:pt x="2181003" y="2653185"/>
                  </a:lnTo>
                  <a:lnTo>
                    <a:pt x="2194521" y="2610834"/>
                  </a:lnTo>
                  <a:lnTo>
                    <a:pt x="2202884" y="2566429"/>
                  </a:lnTo>
                  <a:lnTo>
                    <a:pt x="2205748" y="2520315"/>
                  </a:lnTo>
                  <a:lnTo>
                    <a:pt x="2205748" y="367626"/>
                  </a:lnTo>
                  <a:lnTo>
                    <a:pt x="2202884" y="321512"/>
                  </a:lnTo>
                  <a:lnTo>
                    <a:pt x="2194521" y="277107"/>
                  </a:lnTo>
                  <a:lnTo>
                    <a:pt x="2181003" y="234756"/>
                  </a:lnTo>
                  <a:lnTo>
                    <a:pt x="2162675" y="194803"/>
                  </a:lnTo>
                  <a:lnTo>
                    <a:pt x="2139882" y="157593"/>
                  </a:lnTo>
                  <a:lnTo>
                    <a:pt x="2112968" y="123471"/>
                  </a:lnTo>
                  <a:lnTo>
                    <a:pt x="2082277" y="92780"/>
                  </a:lnTo>
                  <a:lnTo>
                    <a:pt x="2048155" y="65866"/>
                  </a:lnTo>
                  <a:lnTo>
                    <a:pt x="2010945" y="43073"/>
                  </a:lnTo>
                  <a:lnTo>
                    <a:pt x="1970992" y="24745"/>
                  </a:lnTo>
                  <a:lnTo>
                    <a:pt x="1928641" y="11227"/>
                  </a:lnTo>
                  <a:lnTo>
                    <a:pt x="1884236" y="2864"/>
                  </a:lnTo>
                  <a:lnTo>
                    <a:pt x="183812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21">
              <a:extLst>
                <a:ext uri="{FF2B5EF4-FFF2-40B4-BE49-F238E27FC236}">
                  <a16:creationId xmlns:a16="http://schemas.microsoft.com/office/drawing/2014/main" id="{BBA19017-B86E-56C7-D555-948C464986B0}"/>
                </a:ext>
              </a:extLst>
            </p:cNvPr>
            <p:cNvSpPr/>
            <p:nvPr/>
          </p:nvSpPr>
          <p:spPr>
            <a:xfrm>
              <a:off x="6381341" y="2316750"/>
              <a:ext cx="2205990" cy="2887980"/>
            </a:xfrm>
            <a:custGeom>
              <a:avLst/>
              <a:gdLst/>
              <a:ahLst/>
              <a:cxnLst/>
              <a:rect l="l" t="t" r="r" b="b"/>
              <a:pathLst>
                <a:path w="2205990" h="2887979">
                  <a:moveTo>
                    <a:pt x="0" y="367626"/>
                  </a:moveTo>
                  <a:lnTo>
                    <a:pt x="2864" y="321512"/>
                  </a:lnTo>
                  <a:lnTo>
                    <a:pt x="11227" y="277107"/>
                  </a:lnTo>
                  <a:lnTo>
                    <a:pt x="24745" y="234756"/>
                  </a:lnTo>
                  <a:lnTo>
                    <a:pt x="43073" y="194803"/>
                  </a:lnTo>
                  <a:lnTo>
                    <a:pt x="65866" y="157593"/>
                  </a:lnTo>
                  <a:lnTo>
                    <a:pt x="92780" y="123471"/>
                  </a:lnTo>
                  <a:lnTo>
                    <a:pt x="123471" y="92780"/>
                  </a:lnTo>
                  <a:lnTo>
                    <a:pt x="157593" y="65866"/>
                  </a:lnTo>
                  <a:lnTo>
                    <a:pt x="194803" y="43073"/>
                  </a:lnTo>
                  <a:lnTo>
                    <a:pt x="234756" y="24745"/>
                  </a:lnTo>
                  <a:lnTo>
                    <a:pt x="277107" y="11227"/>
                  </a:lnTo>
                  <a:lnTo>
                    <a:pt x="321512" y="2864"/>
                  </a:lnTo>
                  <a:lnTo>
                    <a:pt x="367626" y="0"/>
                  </a:lnTo>
                  <a:lnTo>
                    <a:pt x="1838121" y="0"/>
                  </a:lnTo>
                  <a:lnTo>
                    <a:pt x="1884236" y="2864"/>
                  </a:lnTo>
                  <a:lnTo>
                    <a:pt x="1928641" y="11227"/>
                  </a:lnTo>
                  <a:lnTo>
                    <a:pt x="1970992" y="24745"/>
                  </a:lnTo>
                  <a:lnTo>
                    <a:pt x="2010945" y="43073"/>
                  </a:lnTo>
                  <a:lnTo>
                    <a:pt x="2048155" y="65866"/>
                  </a:lnTo>
                  <a:lnTo>
                    <a:pt x="2082277" y="92780"/>
                  </a:lnTo>
                  <a:lnTo>
                    <a:pt x="2112968" y="123471"/>
                  </a:lnTo>
                  <a:lnTo>
                    <a:pt x="2139882" y="157593"/>
                  </a:lnTo>
                  <a:lnTo>
                    <a:pt x="2162675" y="194803"/>
                  </a:lnTo>
                  <a:lnTo>
                    <a:pt x="2181003" y="234756"/>
                  </a:lnTo>
                  <a:lnTo>
                    <a:pt x="2194521" y="277107"/>
                  </a:lnTo>
                  <a:lnTo>
                    <a:pt x="2202884" y="321512"/>
                  </a:lnTo>
                  <a:lnTo>
                    <a:pt x="2205748" y="367626"/>
                  </a:lnTo>
                  <a:lnTo>
                    <a:pt x="2205748" y="2520315"/>
                  </a:lnTo>
                  <a:lnTo>
                    <a:pt x="2202884" y="2566429"/>
                  </a:lnTo>
                  <a:lnTo>
                    <a:pt x="2194521" y="2610834"/>
                  </a:lnTo>
                  <a:lnTo>
                    <a:pt x="2181003" y="2653185"/>
                  </a:lnTo>
                  <a:lnTo>
                    <a:pt x="2162675" y="2693138"/>
                  </a:lnTo>
                  <a:lnTo>
                    <a:pt x="2139882" y="2730348"/>
                  </a:lnTo>
                  <a:lnTo>
                    <a:pt x="2112968" y="2764470"/>
                  </a:lnTo>
                  <a:lnTo>
                    <a:pt x="2082277" y="2795161"/>
                  </a:lnTo>
                  <a:lnTo>
                    <a:pt x="2048155" y="2822075"/>
                  </a:lnTo>
                  <a:lnTo>
                    <a:pt x="2010945" y="2844868"/>
                  </a:lnTo>
                  <a:lnTo>
                    <a:pt x="1970992" y="2863196"/>
                  </a:lnTo>
                  <a:lnTo>
                    <a:pt x="1928641" y="2876714"/>
                  </a:lnTo>
                  <a:lnTo>
                    <a:pt x="1884236" y="2885077"/>
                  </a:lnTo>
                  <a:lnTo>
                    <a:pt x="1838121" y="2887941"/>
                  </a:lnTo>
                  <a:lnTo>
                    <a:pt x="367626" y="2887941"/>
                  </a:lnTo>
                  <a:lnTo>
                    <a:pt x="321512" y="2885077"/>
                  </a:lnTo>
                  <a:lnTo>
                    <a:pt x="277107" y="2876714"/>
                  </a:lnTo>
                  <a:lnTo>
                    <a:pt x="234756" y="2863196"/>
                  </a:lnTo>
                  <a:lnTo>
                    <a:pt x="194803" y="2844868"/>
                  </a:lnTo>
                  <a:lnTo>
                    <a:pt x="157593" y="2822075"/>
                  </a:lnTo>
                  <a:lnTo>
                    <a:pt x="123471" y="2795161"/>
                  </a:lnTo>
                  <a:lnTo>
                    <a:pt x="92780" y="2764470"/>
                  </a:lnTo>
                  <a:lnTo>
                    <a:pt x="65866" y="2730348"/>
                  </a:lnTo>
                  <a:lnTo>
                    <a:pt x="43073" y="2693138"/>
                  </a:lnTo>
                  <a:lnTo>
                    <a:pt x="24745" y="2653185"/>
                  </a:lnTo>
                  <a:lnTo>
                    <a:pt x="11227" y="2610834"/>
                  </a:lnTo>
                  <a:lnTo>
                    <a:pt x="2864" y="2566429"/>
                  </a:lnTo>
                  <a:lnTo>
                    <a:pt x="0" y="2520315"/>
                  </a:lnTo>
                  <a:lnTo>
                    <a:pt x="0" y="36762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22">
            <a:extLst>
              <a:ext uri="{FF2B5EF4-FFF2-40B4-BE49-F238E27FC236}">
                <a16:creationId xmlns:a16="http://schemas.microsoft.com/office/drawing/2014/main" id="{7E950CD5-3EDE-A86D-94FE-F26D0FB6680E}"/>
              </a:ext>
            </a:extLst>
          </p:cNvPr>
          <p:cNvSpPr txBox="1"/>
          <p:nvPr/>
        </p:nvSpPr>
        <p:spPr>
          <a:xfrm>
            <a:off x="6592141" y="2648903"/>
            <a:ext cx="1782445" cy="727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b="1" spc="-21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2000" b="1" spc="-10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" dirty="0" err="1">
                <a:solidFill>
                  <a:srgbClr val="6F2F9F"/>
                </a:solidFill>
                <a:latin typeface="Arial"/>
                <a:cs typeface="Arial"/>
              </a:rPr>
              <a:t>orale</a:t>
            </a:r>
            <a:r>
              <a:rPr lang="fr-FR" sz="2000" b="1" spc="-10" dirty="0">
                <a:solidFill>
                  <a:srgbClr val="6F2F9F"/>
                </a:solidFill>
                <a:latin typeface="Arial"/>
                <a:cs typeface="Arial"/>
              </a:rPr>
              <a:t> 30%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435"/>
              </a:spcBef>
            </a:pPr>
            <a:r>
              <a:rPr sz="1400" b="1" spc="-150" dirty="0">
                <a:solidFill>
                  <a:srgbClr val="6F2F9F"/>
                </a:solidFill>
                <a:latin typeface="Arial"/>
                <a:cs typeface="Arial"/>
              </a:rPr>
              <a:t>(50%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6F2F9F"/>
                </a:solidFill>
                <a:latin typeface="Arial"/>
                <a:cs typeface="Arial"/>
              </a:rPr>
              <a:t>Oral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6F2F9F"/>
                </a:solidFill>
                <a:latin typeface="Arial"/>
                <a:cs typeface="Arial"/>
              </a:rPr>
              <a:t>1</a:t>
            </a:r>
            <a:r>
              <a:rPr sz="1400" b="1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6F2F9F"/>
                </a:solidFill>
                <a:latin typeface="Arial"/>
                <a:cs typeface="Arial"/>
              </a:rPr>
              <a:t>–</a:t>
            </a:r>
            <a:r>
              <a:rPr sz="1400" b="1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80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14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6F2F9F"/>
                </a:solidFill>
                <a:latin typeface="Arial"/>
                <a:cs typeface="Arial"/>
              </a:rPr>
              <a:t>Oral</a:t>
            </a:r>
            <a:r>
              <a:rPr sz="1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6F2F9F"/>
                </a:solidFill>
                <a:latin typeface="Arial"/>
                <a:cs typeface="Arial"/>
              </a:rPr>
              <a:t>2)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86" name="object 23">
            <a:extLst>
              <a:ext uri="{FF2B5EF4-FFF2-40B4-BE49-F238E27FC236}">
                <a16:creationId xmlns:a16="http://schemas.microsoft.com/office/drawing/2014/main" id="{24998C12-D66C-C975-679F-FA0D70AC8A79}"/>
              </a:ext>
            </a:extLst>
          </p:cNvPr>
          <p:cNvGrpSpPr/>
          <p:nvPr/>
        </p:nvGrpSpPr>
        <p:grpSpPr>
          <a:xfrm>
            <a:off x="6571928" y="3500761"/>
            <a:ext cx="1797050" cy="1439154"/>
            <a:chOff x="6571928" y="3274504"/>
            <a:chExt cx="1797050" cy="1771014"/>
          </a:xfrm>
        </p:grpSpPr>
        <p:sp>
          <p:nvSpPr>
            <p:cNvPr id="87" name="object 24">
              <a:extLst>
                <a:ext uri="{FF2B5EF4-FFF2-40B4-BE49-F238E27FC236}">
                  <a16:creationId xmlns:a16="http://schemas.microsoft.com/office/drawing/2014/main" id="{6463D240-2C38-35F7-77CC-79AEC2F2C0C2}"/>
                </a:ext>
              </a:extLst>
            </p:cNvPr>
            <p:cNvSpPr/>
            <p:nvPr/>
          </p:nvSpPr>
          <p:spPr>
            <a:xfrm>
              <a:off x="6578278" y="3280854"/>
              <a:ext cx="1784350" cy="1758314"/>
            </a:xfrm>
            <a:custGeom>
              <a:avLst/>
              <a:gdLst/>
              <a:ahLst/>
              <a:cxnLst/>
              <a:rect l="l" t="t" r="r" b="b"/>
              <a:pathLst>
                <a:path w="1784350" h="1758314">
                  <a:moveTo>
                    <a:pt x="1491195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1491195" y="1757781"/>
                  </a:lnTo>
                  <a:lnTo>
                    <a:pt x="1538719" y="1753947"/>
                  </a:lnTo>
                  <a:lnTo>
                    <a:pt x="1583800" y="1742845"/>
                  </a:lnTo>
                  <a:lnTo>
                    <a:pt x="1625837" y="1725080"/>
                  </a:lnTo>
                  <a:lnTo>
                    <a:pt x="1664225" y="1701255"/>
                  </a:lnTo>
                  <a:lnTo>
                    <a:pt x="1698363" y="1671972"/>
                  </a:lnTo>
                  <a:lnTo>
                    <a:pt x="1727646" y="1637835"/>
                  </a:lnTo>
                  <a:lnTo>
                    <a:pt x="1751471" y="1599446"/>
                  </a:lnTo>
                  <a:lnTo>
                    <a:pt x="1769236" y="1557410"/>
                  </a:lnTo>
                  <a:lnTo>
                    <a:pt x="1780337" y="1512328"/>
                  </a:lnTo>
                  <a:lnTo>
                    <a:pt x="1784172" y="1464805"/>
                  </a:lnTo>
                  <a:lnTo>
                    <a:pt x="1784172" y="292963"/>
                  </a:lnTo>
                  <a:lnTo>
                    <a:pt x="1780337" y="245443"/>
                  </a:lnTo>
                  <a:lnTo>
                    <a:pt x="1769236" y="200364"/>
                  </a:lnTo>
                  <a:lnTo>
                    <a:pt x="1751471" y="158330"/>
                  </a:lnTo>
                  <a:lnTo>
                    <a:pt x="1727646" y="119943"/>
                  </a:lnTo>
                  <a:lnTo>
                    <a:pt x="1698363" y="85807"/>
                  </a:lnTo>
                  <a:lnTo>
                    <a:pt x="1664225" y="56525"/>
                  </a:lnTo>
                  <a:lnTo>
                    <a:pt x="1625837" y="32700"/>
                  </a:lnTo>
                  <a:lnTo>
                    <a:pt x="1583800" y="14935"/>
                  </a:lnTo>
                  <a:lnTo>
                    <a:pt x="1538719" y="3834"/>
                  </a:lnTo>
                  <a:lnTo>
                    <a:pt x="149119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25">
              <a:extLst>
                <a:ext uri="{FF2B5EF4-FFF2-40B4-BE49-F238E27FC236}">
                  <a16:creationId xmlns:a16="http://schemas.microsoft.com/office/drawing/2014/main" id="{1F03BE0A-7760-64D8-B448-380AF5009D51}"/>
                </a:ext>
              </a:extLst>
            </p:cNvPr>
            <p:cNvSpPr/>
            <p:nvPr/>
          </p:nvSpPr>
          <p:spPr>
            <a:xfrm>
              <a:off x="6578278" y="3280854"/>
              <a:ext cx="1784350" cy="1758314"/>
            </a:xfrm>
            <a:custGeom>
              <a:avLst/>
              <a:gdLst/>
              <a:ahLst/>
              <a:cxnLst/>
              <a:rect l="l" t="t" r="r" b="b"/>
              <a:pathLst>
                <a:path w="1784350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1491195" y="0"/>
                  </a:lnTo>
                  <a:lnTo>
                    <a:pt x="1538719" y="3834"/>
                  </a:lnTo>
                  <a:lnTo>
                    <a:pt x="1583800" y="14935"/>
                  </a:lnTo>
                  <a:lnTo>
                    <a:pt x="1625837" y="32700"/>
                  </a:lnTo>
                  <a:lnTo>
                    <a:pt x="1664225" y="56525"/>
                  </a:lnTo>
                  <a:lnTo>
                    <a:pt x="1698363" y="85807"/>
                  </a:lnTo>
                  <a:lnTo>
                    <a:pt x="1727646" y="119943"/>
                  </a:lnTo>
                  <a:lnTo>
                    <a:pt x="1751471" y="158330"/>
                  </a:lnTo>
                  <a:lnTo>
                    <a:pt x="1769236" y="200364"/>
                  </a:lnTo>
                  <a:lnTo>
                    <a:pt x="1780337" y="245443"/>
                  </a:lnTo>
                  <a:lnTo>
                    <a:pt x="1784172" y="292963"/>
                  </a:lnTo>
                  <a:lnTo>
                    <a:pt x="1784172" y="1464805"/>
                  </a:lnTo>
                  <a:lnTo>
                    <a:pt x="1780337" y="1512328"/>
                  </a:lnTo>
                  <a:lnTo>
                    <a:pt x="1769236" y="1557410"/>
                  </a:lnTo>
                  <a:lnTo>
                    <a:pt x="1751471" y="1599446"/>
                  </a:lnTo>
                  <a:lnTo>
                    <a:pt x="1727646" y="1637835"/>
                  </a:lnTo>
                  <a:lnTo>
                    <a:pt x="1698363" y="1671972"/>
                  </a:lnTo>
                  <a:lnTo>
                    <a:pt x="1664225" y="1701255"/>
                  </a:lnTo>
                  <a:lnTo>
                    <a:pt x="1625837" y="1725080"/>
                  </a:lnTo>
                  <a:lnTo>
                    <a:pt x="1583800" y="1742845"/>
                  </a:lnTo>
                  <a:lnTo>
                    <a:pt x="1538719" y="1753947"/>
                  </a:lnTo>
                  <a:lnTo>
                    <a:pt x="1491195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9" name="object 26">
            <a:extLst>
              <a:ext uri="{FF2B5EF4-FFF2-40B4-BE49-F238E27FC236}">
                <a16:creationId xmlns:a16="http://schemas.microsoft.com/office/drawing/2014/main" id="{47D6B6D1-6E5D-990D-3C67-D87420234F09}"/>
              </a:ext>
            </a:extLst>
          </p:cNvPr>
          <p:cNvSpPr txBox="1"/>
          <p:nvPr/>
        </p:nvSpPr>
        <p:spPr>
          <a:xfrm>
            <a:off x="6742827" y="3724989"/>
            <a:ext cx="120840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16,3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5" dirty="0">
                <a:latin typeface="Calibri"/>
                <a:cs typeface="Calibri"/>
              </a:rPr>
              <a:t> 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18,65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/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12,7 /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20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19,34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/20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0" name="object 32">
            <a:extLst>
              <a:ext uri="{FF2B5EF4-FFF2-40B4-BE49-F238E27FC236}">
                <a16:creationId xmlns:a16="http://schemas.microsoft.com/office/drawing/2014/main" id="{9B3994BD-0E6F-A217-12E1-99FB52631E5A}"/>
              </a:ext>
            </a:extLst>
          </p:cNvPr>
          <p:cNvSpPr/>
          <p:nvPr/>
        </p:nvSpPr>
        <p:spPr>
          <a:xfrm>
            <a:off x="2859283" y="3764094"/>
            <a:ext cx="279400" cy="367665"/>
          </a:xfrm>
          <a:custGeom>
            <a:avLst/>
            <a:gdLst/>
            <a:ahLst/>
            <a:cxnLst/>
            <a:rect l="l" t="t" r="r" b="b"/>
            <a:pathLst>
              <a:path w="279400" h="367664">
                <a:moveTo>
                  <a:pt x="0" y="0"/>
                </a:moveTo>
                <a:lnTo>
                  <a:pt x="0" y="367601"/>
                </a:lnTo>
                <a:lnTo>
                  <a:pt x="278841" y="183794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33">
            <a:extLst>
              <a:ext uri="{FF2B5EF4-FFF2-40B4-BE49-F238E27FC236}">
                <a16:creationId xmlns:a16="http://schemas.microsoft.com/office/drawing/2014/main" id="{E656D1BF-5C9C-0286-0C8B-52E53A26EB9C}"/>
              </a:ext>
            </a:extLst>
          </p:cNvPr>
          <p:cNvSpPr/>
          <p:nvPr/>
        </p:nvSpPr>
        <p:spPr>
          <a:xfrm>
            <a:off x="6080141" y="4004565"/>
            <a:ext cx="83820" cy="100330"/>
          </a:xfrm>
          <a:custGeom>
            <a:avLst/>
            <a:gdLst/>
            <a:ahLst/>
            <a:cxnLst/>
            <a:rect l="l" t="t" r="r" b="b"/>
            <a:pathLst>
              <a:path w="83820" h="100329">
                <a:moveTo>
                  <a:pt x="0" y="100330"/>
                </a:moveTo>
                <a:lnTo>
                  <a:pt x="83223" y="100330"/>
                </a:lnTo>
                <a:lnTo>
                  <a:pt x="83223" y="0"/>
                </a:lnTo>
                <a:lnTo>
                  <a:pt x="0" y="0"/>
                </a:lnTo>
                <a:lnTo>
                  <a:pt x="0" y="10033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2" name="object 34">
            <a:extLst>
              <a:ext uri="{FF2B5EF4-FFF2-40B4-BE49-F238E27FC236}">
                <a16:creationId xmlns:a16="http://schemas.microsoft.com/office/drawing/2014/main" id="{B772BDAD-500C-E62B-D653-7F1CDD696345}"/>
              </a:ext>
            </a:extLst>
          </p:cNvPr>
          <p:cNvGrpSpPr/>
          <p:nvPr/>
        </p:nvGrpSpPr>
        <p:grpSpPr>
          <a:xfrm>
            <a:off x="5972597" y="3783991"/>
            <a:ext cx="298450" cy="328295"/>
            <a:chOff x="5972597" y="3557734"/>
            <a:chExt cx="298450" cy="328295"/>
          </a:xfrm>
        </p:grpSpPr>
        <p:sp>
          <p:nvSpPr>
            <p:cNvPr id="93" name="object 35">
              <a:extLst>
                <a:ext uri="{FF2B5EF4-FFF2-40B4-BE49-F238E27FC236}">
                  <a16:creationId xmlns:a16="http://schemas.microsoft.com/office/drawing/2014/main" id="{E6B59F6A-299D-F0DB-00C7-8FF8EA20141E}"/>
                </a:ext>
              </a:extLst>
            </p:cNvPr>
            <p:cNvSpPr/>
            <p:nvPr/>
          </p:nvSpPr>
          <p:spPr>
            <a:xfrm>
              <a:off x="5978947" y="3665278"/>
              <a:ext cx="285750" cy="113030"/>
            </a:xfrm>
            <a:custGeom>
              <a:avLst/>
              <a:gdLst/>
              <a:ahLst/>
              <a:cxnLst/>
              <a:rect l="l" t="t" r="r" b="b"/>
              <a:pathLst>
                <a:path w="285750" h="113029">
                  <a:moveTo>
                    <a:pt x="0" y="113030"/>
                  </a:moveTo>
                  <a:lnTo>
                    <a:pt x="285610" y="113030"/>
                  </a:lnTo>
                  <a:lnTo>
                    <a:pt x="285610" y="0"/>
                  </a:lnTo>
                  <a:lnTo>
                    <a:pt x="0" y="0"/>
                  </a:lnTo>
                  <a:lnTo>
                    <a:pt x="0" y="11303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36">
              <a:extLst>
                <a:ext uri="{FF2B5EF4-FFF2-40B4-BE49-F238E27FC236}">
                  <a16:creationId xmlns:a16="http://schemas.microsoft.com/office/drawing/2014/main" id="{8EA910CF-95A0-C450-C93D-D6CBF8A4AD7A}"/>
                </a:ext>
              </a:extLst>
            </p:cNvPr>
            <p:cNvSpPr/>
            <p:nvPr/>
          </p:nvSpPr>
          <p:spPr>
            <a:xfrm>
              <a:off x="5978947" y="3564084"/>
              <a:ext cx="285750" cy="315595"/>
            </a:xfrm>
            <a:custGeom>
              <a:avLst/>
              <a:gdLst/>
              <a:ahLst/>
              <a:cxnLst/>
              <a:rect l="l" t="t" r="r" b="b"/>
              <a:pathLst>
                <a:path w="285750" h="315595">
                  <a:moveTo>
                    <a:pt x="0" y="101193"/>
                  </a:moveTo>
                  <a:lnTo>
                    <a:pt x="101193" y="101193"/>
                  </a:lnTo>
                  <a:lnTo>
                    <a:pt x="101193" y="0"/>
                  </a:lnTo>
                  <a:lnTo>
                    <a:pt x="184416" y="0"/>
                  </a:lnTo>
                  <a:lnTo>
                    <a:pt x="184416" y="101193"/>
                  </a:lnTo>
                  <a:lnTo>
                    <a:pt x="285610" y="101193"/>
                  </a:lnTo>
                  <a:lnTo>
                    <a:pt x="285610" y="213906"/>
                  </a:lnTo>
                  <a:lnTo>
                    <a:pt x="184416" y="213906"/>
                  </a:lnTo>
                  <a:lnTo>
                    <a:pt x="184416" y="315099"/>
                  </a:lnTo>
                  <a:lnTo>
                    <a:pt x="101193" y="315099"/>
                  </a:lnTo>
                  <a:lnTo>
                    <a:pt x="101193" y="213906"/>
                  </a:lnTo>
                  <a:lnTo>
                    <a:pt x="0" y="213906"/>
                  </a:lnTo>
                  <a:lnTo>
                    <a:pt x="0" y="10119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37">
            <a:extLst>
              <a:ext uri="{FF2B5EF4-FFF2-40B4-BE49-F238E27FC236}">
                <a16:creationId xmlns:a16="http://schemas.microsoft.com/office/drawing/2014/main" id="{56319879-9D1F-2BF4-4129-AB41490083E4}"/>
              </a:ext>
            </a:extLst>
          </p:cNvPr>
          <p:cNvSpPr/>
          <p:nvPr/>
        </p:nvSpPr>
        <p:spPr>
          <a:xfrm>
            <a:off x="6080141" y="3789935"/>
            <a:ext cx="83820" cy="101600"/>
          </a:xfrm>
          <a:custGeom>
            <a:avLst/>
            <a:gdLst/>
            <a:ahLst/>
            <a:cxnLst/>
            <a:rect l="l" t="t" r="r" b="b"/>
            <a:pathLst>
              <a:path w="83820" h="101600">
                <a:moveTo>
                  <a:pt x="0" y="101600"/>
                </a:moveTo>
                <a:lnTo>
                  <a:pt x="83223" y="101600"/>
                </a:lnTo>
                <a:lnTo>
                  <a:pt x="83223" y="0"/>
                </a:lnTo>
                <a:lnTo>
                  <a:pt x="0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6" name="object 16">
            <a:extLst>
              <a:ext uri="{FF2B5EF4-FFF2-40B4-BE49-F238E27FC236}">
                <a16:creationId xmlns:a16="http://schemas.microsoft.com/office/drawing/2014/main" id="{DDCF2DEF-C136-7390-267C-A603C1055163}"/>
              </a:ext>
            </a:extLst>
          </p:cNvPr>
          <p:cNvGrpSpPr/>
          <p:nvPr/>
        </p:nvGrpSpPr>
        <p:grpSpPr>
          <a:xfrm>
            <a:off x="457836" y="3449983"/>
            <a:ext cx="1904364" cy="1500674"/>
            <a:chOff x="267629" y="3223726"/>
            <a:chExt cx="1904364" cy="1771014"/>
          </a:xfrm>
        </p:grpSpPr>
        <p:sp>
          <p:nvSpPr>
            <p:cNvPr id="97" name="object 17">
              <a:extLst>
                <a:ext uri="{FF2B5EF4-FFF2-40B4-BE49-F238E27FC236}">
                  <a16:creationId xmlns:a16="http://schemas.microsoft.com/office/drawing/2014/main" id="{78814F8D-924C-4DC2-BF91-833CF5251F7C}"/>
                </a:ext>
              </a:extLst>
            </p:cNvPr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1598307" y="0"/>
                  </a:moveTo>
                  <a:lnTo>
                    <a:pt x="292963" y="0"/>
                  </a:lnTo>
                  <a:lnTo>
                    <a:pt x="245443" y="3834"/>
                  </a:lnTo>
                  <a:lnTo>
                    <a:pt x="200364" y="14935"/>
                  </a:lnTo>
                  <a:lnTo>
                    <a:pt x="158330" y="32700"/>
                  </a:lnTo>
                  <a:lnTo>
                    <a:pt x="119943" y="56525"/>
                  </a:lnTo>
                  <a:lnTo>
                    <a:pt x="85807" y="85807"/>
                  </a:lnTo>
                  <a:lnTo>
                    <a:pt x="56525" y="119943"/>
                  </a:lnTo>
                  <a:lnTo>
                    <a:pt x="32700" y="158330"/>
                  </a:lnTo>
                  <a:lnTo>
                    <a:pt x="14935" y="200364"/>
                  </a:lnTo>
                  <a:lnTo>
                    <a:pt x="3834" y="245443"/>
                  </a:lnTo>
                  <a:lnTo>
                    <a:pt x="0" y="292963"/>
                  </a:lnTo>
                  <a:lnTo>
                    <a:pt x="0" y="1464805"/>
                  </a:lnTo>
                  <a:lnTo>
                    <a:pt x="3834" y="1512328"/>
                  </a:lnTo>
                  <a:lnTo>
                    <a:pt x="14935" y="1557410"/>
                  </a:lnTo>
                  <a:lnTo>
                    <a:pt x="32700" y="1599446"/>
                  </a:lnTo>
                  <a:lnTo>
                    <a:pt x="56525" y="1637835"/>
                  </a:lnTo>
                  <a:lnTo>
                    <a:pt x="85807" y="1671972"/>
                  </a:lnTo>
                  <a:lnTo>
                    <a:pt x="119943" y="1701255"/>
                  </a:lnTo>
                  <a:lnTo>
                    <a:pt x="158330" y="1725080"/>
                  </a:lnTo>
                  <a:lnTo>
                    <a:pt x="200364" y="1742845"/>
                  </a:lnTo>
                  <a:lnTo>
                    <a:pt x="245443" y="1753947"/>
                  </a:lnTo>
                  <a:lnTo>
                    <a:pt x="292963" y="1757781"/>
                  </a:lnTo>
                  <a:lnTo>
                    <a:pt x="1598307" y="1757781"/>
                  </a:lnTo>
                  <a:lnTo>
                    <a:pt x="1645827" y="1753947"/>
                  </a:lnTo>
                  <a:lnTo>
                    <a:pt x="1690906" y="1742845"/>
                  </a:lnTo>
                  <a:lnTo>
                    <a:pt x="1732940" y="1725080"/>
                  </a:lnTo>
                  <a:lnTo>
                    <a:pt x="1771327" y="1701255"/>
                  </a:lnTo>
                  <a:lnTo>
                    <a:pt x="1805463" y="1671972"/>
                  </a:lnTo>
                  <a:lnTo>
                    <a:pt x="1834745" y="1637835"/>
                  </a:lnTo>
                  <a:lnTo>
                    <a:pt x="1858570" y="1599446"/>
                  </a:lnTo>
                  <a:lnTo>
                    <a:pt x="1876335" y="1557410"/>
                  </a:lnTo>
                  <a:lnTo>
                    <a:pt x="1887436" y="1512328"/>
                  </a:lnTo>
                  <a:lnTo>
                    <a:pt x="1891271" y="1464805"/>
                  </a:lnTo>
                  <a:lnTo>
                    <a:pt x="1891271" y="292963"/>
                  </a:lnTo>
                  <a:lnTo>
                    <a:pt x="1887436" y="245443"/>
                  </a:lnTo>
                  <a:lnTo>
                    <a:pt x="1876335" y="200364"/>
                  </a:lnTo>
                  <a:lnTo>
                    <a:pt x="1858570" y="158330"/>
                  </a:lnTo>
                  <a:lnTo>
                    <a:pt x="1834745" y="119943"/>
                  </a:lnTo>
                  <a:lnTo>
                    <a:pt x="1805463" y="85807"/>
                  </a:lnTo>
                  <a:lnTo>
                    <a:pt x="1771327" y="56525"/>
                  </a:lnTo>
                  <a:lnTo>
                    <a:pt x="1732940" y="32700"/>
                  </a:lnTo>
                  <a:lnTo>
                    <a:pt x="1690906" y="14935"/>
                  </a:lnTo>
                  <a:lnTo>
                    <a:pt x="1645827" y="3834"/>
                  </a:lnTo>
                  <a:lnTo>
                    <a:pt x="1598307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18">
              <a:extLst>
                <a:ext uri="{FF2B5EF4-FFF2-40B4-BE49-F238E27FC236}">
                  <a16:creationId xmlns:a16="http://schemas.microsoft.com/office/drawing/2014/main" id="{B864BA72-6A8D-C01F-558F-DEA0AF2F6366}"/>
                </a:ext>
              </a:extLst>
            </p:cNvPr>
            <p:cNvSpPr/>
            <p:nvPr/>
          </p:nvSpPr>
          <p:spPr>
            <a:xfrm>
              <a:off x="273979" y="3230076"/>
              <a:ext cx="1891664" cy="1758314"/>
            </a:xfrm>
            <a:custGeom>
              <a:avLst/>
              <a:gdLst/>
              <a:ahLst/>
              <a:cxnLst/>
              <a:rect l="l" t="t" r="r" b="b"/>
              <a:pathLst>
                <a:path w="1891664" h="1758314">
                  <a:moveTo>
                    <a:pt x="0" y="292963"/>
                  </a:moveTo>
                  <a:lnTo>
                    <a:pt x="3834" y="245443"/>
                  </a:lnTo>
                  <a:lnTo>
                    <a:pt x="14935" y="200364"/>
                  </a:lnTo>
                  <a:lnTo>
                    <a:pt x="32700" y="158330"/>
                  </a:lnTo>
                  <a:lnTo>
                    <a:pt x="56525" y="119943"/>
                  </a:lnTo>
                  <a:lnTo>
                    <a:pt x="85807" y="85807"/>
                  </a:lnTo>
                  <a:lnTo>
                    <a:pt x="119943" y="56525"/>
                  </a:lnTo>
                  <a:lnTo>
                    <a:pt x="158330" y="32700"/>
                  </a:lnTo>
                  <a:lnTo>
                    <a:pt x="200364" y="14935"/>
                  </a:lnTo>
                  <a:lnTo>
                    <a:pt x="245443" y="3834"/>
                  </a:lnTo>
                  <a:lnTo>
                    <a:pt x="292963" y="0"/>
                  </a:lnTo>
                  <a:lnTo>
                    <a:pt x="1598307" y="0"/>
                  </a:lnTo>
                  <a:lnTo>
                    <a:pt x="1645827" y="3834"/>
                  </a:lnTo>
                  <a:lnTo>
                    <a:pt x="1690906" y="14935"/>
                  </a:lnTo>
                  <a:lnTo>
                    <a:pt x="1732940" y="32700"/>
                  </a:lnTo>
                  <a:lnTo>
                    <a:pt x="1771327" y="56525"/>
                  </a:lnTo>
                  <a:lnTo>
                    <a:pt x="1805463" y="85807"/>
                  </a:lnTo>
                  <a:lnTo>
                    <a:pt x="1834745" y="119943"/>
                  </a:lnTo>
                  <a:lnTo>
                    <a:pt x="1858570" y="158330"/>
                  </a:lnTo>
                  <a:lnTo>
                    <a:pt x="1876335" y="200364"/>
                  </a:lnTo>
                  <a:lnTo>
                    <a:pt x="1887436" y="245443"/>
                  </a:lnTo>
                  <a:lnTo>
                    <a:pt x="1891271" y="292963"/>
                  </a:lnTo>
                  <a:lnTo>
                    <a:pt x="1891271" y="1464805"/>
                  </a:lnTo>
                  <a:lnTo>
                    <a:pt x="1887436" y="1512328"/>
                  </a:lnTo>
                  <a:lnTo>
                    <a:pt x="1876335" y="1557410"/>
                  </a:lnTo>
                  <a:lnTo>
                    <a:pt x="1858570" y="1599446"/>
                  </a:lnTo>
                  <a:lnTo>
                    <a:pt x="1834745" y="1637835"/>
                  </a:lnTo>
                  <a:lnTo>
                    <a:pt x="1805463" y="1671972"/>
                  </a:lnTo>
                  <a:lnTo>
                    <a:pt x="1771327" y="1701255"/>
                  </a:lnTo>
                  <a:lnTo>
                    <a:pt x="1732940" y="1725080"/>
                  </a:lnTo>
                  <a:lnTo>
                    <a:pt x="1690906" y="1742845"/>
                  </a:lnTo>
                  <a:lnTo>
                    <a:pt x="1645827" y="1753947"/>
                  </a:lnTo>
                  <a:lnTo>
                    <a:pt x="1598307" y="1757781"/>
                  </a:lnTo>
                  <a:lnTo>
                    <a:pt x="292963" y="1757781"/>
                  </a:lnTo>
                  <a:lnTo>
                    <a:pt x="245443" y="1753947"/>
                  </a:lnTo>
                  <a:lnTo>
                    <a:pt x="200364" y="1742845"/>
                  </a:lnTo>
                  <a:lnTo>
                    <a:pt x="158330" y="1725080"/>
                  </a:lnTo>
                  <a:lnTo>
                    <a:pt x="119943" y="1701255"/>
                  </a:lnTo>
                  <a:lnTo>
                    <a:pt x="85807" y="1671972"/>
                  </a:lnTo>
                  <a:lnTo>
                    <a:pt x="56525" y="1637835"/>
                  </a:lnTo>
                  <a:lnTo>
                    <a:pt x="32700" y="1599446"/>
                  </a:lnTo>
                  <a:lnTo>
                    <a:pt x="14935" y="1557410"/>
                  </a:lnTo>
                  <a:lnTo>
                    <a:pt x="3834" y="1512328"/>
                  </a:lnTo>
                  <a:lnTo>
                    <a:pt x="0" y="1464805"/>
                  </a:lnTo>
                  <a:lnTo>
                    <a:pt x="0" y="29296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object 19">
            <a:extLst>
              <a:ext uri="{FF2B5EF4-FFF2-40B4-BE49-F238E27FC236}">
                <a16:creationId xmlns:a16="http://schemas.microsoft.com/office/drawing/2014/main" id="{72E51D48-1D1A-A054-1D57-5CDA05FDAC89}"/>
              </a:ext>
            </a:extLst>
          </p:cNvPr>
          <p:cNvSpPr txBox="1"/>
          <p:nvPr/>
        </p:nvSpPr>
        <p:spPr>
          <a:xfrm>
            <a:off x="628127" y="3724989"/>
            <a:ext cx="14897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S.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 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2,91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10" dirty="0">
                <a:latin typeface="Calibri"/>
                <a:cs typeface="Calibri"/>
              </a:rPr>
              <a:t>P.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0" dirty="0">
                <a:latin typeface="Calibri"/>
                <a:cs typeface="Calibri"/>
              </a:rPr>
              <a:t> 1,98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G.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1,97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O.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–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z-</a:t>
            </a:r>
            <a:r>
              <a:rPr sz="1600" dirty="0">
                <a:latin typeface="Calibri"/>
                <a:cs typeface="Calibri"/>
              </a:rPr>
              <a:t>score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1,75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03967" y="4577232"/>
            <a:ext cx="0" cy="1169035"/>
          </a:xfrm>
          <a:custGeom>
            <a:avLst/>
            <a:gdLst/>
            <a:ahLst/>
            <a:cxnLst/>
            <a:rect l="l" t="t" r="r" b="b"/>
            <a:pathLst>
              <a:path h="1169035">
                <a:moveTo>
                  <a:pt x="0" y="0"/>
                </a:moveTo>
                <a:lnTo>
                  <a:pt x="0" y="1168857"/>
                </a:lnTo>
              </a:path>
            </a:pathLst>
          </a:custGeom>
          <a:ln w="9525">
            <a:solidFill>
              <a:srgbClr val="7E7E7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03967" y="2790164"/>
            <a:ext cx="0" cy="1510665"/>
          </a:xfrm>
          <a:custGeom>
            <a:avLst/>
            <a:gdLst/>
            <a:ahLst/>
            <a:cxnLst/>
            <a:rect l="l" t="t" r="r" b="b"/>
            <a:pathLst>
              <a:path h="1510664">
                <a:moveTo>
                  <a:pt x="0" y="0"/>
                </a:moveTo>
                <a:lnTo>
                  <a:pt x="0" y="1510068"/>
                </a:lnTo>
              </a:path>
            </a:pathLst>
          </a:custGeom>
          <a:ln w="9525">
            <a:solidFill>
              <a:srgbClr val="7E7E7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3967" y="2300439"/>
            <a:ext cx="0" cy="212725"/>
          </a:xfrm>
          <a:custGeom>
            <a:avLst/>
            <a:gdLst/>
            <a:ahLst/>
            <a:cxnLst/>
            <a:rect l="l" t="t" r="r" b="b"/>
            <a:pathLst>
              <a:path h="212725">
                <a:moveTo>
                  <a:pt x="0" y="0"/>
                </a:moveTo>
                <a:lnTo>
                  <a:pt x="0" y="212725"/>
                </a:lnTo>
              </a:path>
            </a:pathLst>
          </a:custGeom>
          <a:ln w="9525">
            <a:solidFill>
              <a:srgbClr val="7E7E7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1468" y="1778928"/>
            <a:ext cx="0" cy="3967479"/>
          </a:xfrm>
          <a:custGeom>
            <a:avLst/>
            <a:gdLst/>
            <a:ahLst/>
            <a:cxnLst/>
            <a:rect l="l" t="t" r="r" b="b"/>
            <a:pathLst>
              <a:path h="3967479">
                <a:moveTo>
                  <a:pt x="0" y="0"/>
                </a:moveTo>
                <a:lnTo>
                  <a:pt x="0" y="3967162"/>
                </a:lnTo>
              </a:path>
            </a:pathLst>
          </a:custGeom>
          <a:ln w="9525">
            <a:solidFill>
              <a:srgbClr val="D27E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6498" y="1649544"/>
            <a:ext cx="0" cy="4097020"/>
          </a:xfrm>
          <a:custGeom>
            <a:avLst/>
            <a:gdLst/>
            <a:ahLst/>
            <a:cxnLst/>
            <a:rect l="l" t="t" r="r" b="b"/>
            <a:pathLst>
              <a:path h="4097020">
                <a:moveTo>
                  <a:pt x="0" y="0"/>
                </a:moveTo>
                <a:lnTo>
                  <a:pt x="0" y="4096550"/>
                </a:lnTo>
              </a:path>
            </a:pathLst>
          </a:custGeom>
          <a:ln w="9525">
            <a:solidFill>
              <a:srgbClr val="D27E0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88932" y="2017053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27870" y="2001178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01562" y="1988477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40051" y="2017053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88802" y="2017053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11554" y="2001178"/>
            <a:ext cx="0" cy="3729354"/>
          </a:xfrm>
          <a:custGeom>
            <a:avLst/>
            <a:gdLst/>
            <a:ahLst/>
            <a:cxnLst/>
            <a:rect l="l" t="t" r="r" b="b"/>
            <a:pathLst>
              <a:path h="3729354">
                <a:moveTo>
                  <a:pt x="0" y="0"/>
                </a:moveTo>
                <a:lnTo>
                  <a:pt x="0" y="3729037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27629" y="1161389"/>
            <a:ext cx="447246" cy="54908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710656" y="1896054"/>
            <a:ext cx="335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E7E7E"/>
                </a:solidFill>
                <a:latin typeface="Calibri Light"/>
                <a:cs typeface="Calibri Light"/>
              </a:rPr>
              <a:t>Sept.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62826" y="1896054"/>
            <a:ext cx="2781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E7E7E"/>
                </a:solidFill>
                <a:latin typeface="Calibri Light"/>
                <a:cs typeface="Calibri Light"/>
              </a:rPr>
              <a:t>Oct.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42376" y="1896054"/>
            <a:ext cx="28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5" dirty="0">
                <a:solidFill>
                  <a:srgbClr val="7E7E7E"/>
                </a:solidFill>
                <a:latin typeface="Calibri Light"/>
                <a:cs typeface="Calibri Light"/>
              </a:rPr>
              <a:t>Nov.</a:t>
            </a:r>
            <a:endParaRPr sz="1200">
              <a:latin typeface="Calibri Light"/>
              <a:cs typeface="Calibri Ligh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912779" y="2514600"/>
            <a:ext cx="6403868" cy="350165"/>
            <a:chOff x="1197864" y="2749295"/>
            <a:chExt cx="1310640" cy="1257300"/>
          </a:xfrm>
        </p:grpSpPr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97864" y="2749295"/>
              <a:ext cx="1310639" cy="125729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3979" y="3087623"/>
              <a:ext cx="1021079" cy="62179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257661" y="2790158"/>
              <a:ext cx="1191260" cy="1137920"/>
            </a:xfrm>
            <a:custGeom>
              <a:avLst/>
              <a:gdLst/>
              <a:ahLst/>
              <a:cxnLst/>
              <a:rect l="l" t="t" r="r" b="b"/>
              <a:pathLst>
                <a:path w="1191260" h="1137920">
                  <a:moveTo>
                    <a:pt x="1001661" y="0"/>
                  </a:moveTo>
                  <a:lnTo>
                    <a:pt x="189572" y="0"/>
                  </a:lnTo>
                  <a:lnTo>
                    <a:pt x="139176" y="6771"/>
                  </a:lnTo>
                  <a:lnTo>
                    <a:pt x="93891" y="25882"/>
                  </a:lnTo>
                  <a:lnTo>
                    <a:pt x="55524" y="55524"/>
                  </a:lnTo>
                  <a:lnTo>
                    <a:pt x="25882" y="93891"/>
                  </a:lnTo>
                  <a:lnTo>
                    <a:pt x="6771" y="139176"/>
                  </a:lnTo>
                  <a:lnTo>
                    <a:pt x="0" y="189572"/>
                  </a:lnTo>
                  <a:lnTo>
                    <a:pt x="0" y="947813"/>
                  </a:lnTo>
                  <a:lnTo>
                    <a:pt x="6771" y="998209"/>
                  </a:lnTo>
                  <a:lnTo>
                    <a:pt x="25882" y="1043495"/>
                  </a:lnTo>
                  <a:lnTo>
                    <a:pt x="55524" y="1081862"/>
                  </a:lnTo>
                  <a:lnTo>
                    <a:pt x="93891" y="1111504"/>
                  </a:lnTo>
                  <a:lnTo>
                    <a:pt x="139176" y="1130614"/>
                  </a:lnTo>
                  <a:lnTo>
                    <a:pt x="189572" y="1137386"/>
                  </a:lnTo>
                  <a:lnTo>
                    <a:pt x="1001661" y="1137386"/>
                  </a:lnTo>
                  <a:lnTo>
                    <a:pt x="1052052" y="1130614"/>
                  </a:lnTo>
                  <a:lnTo>
                    <a:pt x="1097334" y="1111504"/>
                  </a:lnTo>
                  <a:lnTo>
                    <a:pt x="1135699" y="1081862"/>
                  </a:lnTo>
                  <a:lnTo>
                    <a:pt x="1165340" y="1043495"/>
                  </a:lnTo>
                  <a:lnTo>
                    <a:pt x="1184450" y="998209"/>
                  </a:lnTo>
                  <a:lnTo>
                    <a:pt x="1191221" y="947813"/>
                  </a:lnTo>
                  <a:lnTo>
                    <a:pt x="1191221" y="189572"/>
                  </a:lnTo>
                  <a:lnTo>
                    <a:pt x="1184450" y="139176"/>
                  </a:lnTo>
                  <a:lnTo>
                    <a:pt x="1165340" y="93891"/>
                  </a:lnTo>
                  <a:lnTo>
                    <a:pt x="1135699" y="55524"/>
                  </a:lnTo>
                  <a:lnTo>
                    <a:pt x="1097334" y="25882"/>
                  </a:lnTo>
                  <a:lnTo>
                    <a:pt x="1052052" y="6771"/>
                  </a:lnTo>
                  <a:lnTo>
                    <a:pt x="1001661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685258" y="2554399"/>
            <a:ext cx="26676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0" marR="5080" indent="-17843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MDMS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en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ligne</a:t>
            </a:r>
            <a:endParaRPr sz="1200" dirty="0">
              <a:latin typeface="Arial MT"/>
              <a:cs typeface="Arial MT"/>
            </a:endParaRPr>
          </a:p>
        </p:txBody>
      </p:sp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91718" y="1182827"/>
            <a:ext cx="447239" cy="558791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4106405" y="1896054"/>
            <a:ext cx="295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E7E7E"/>
                </a:solidFill>
                <a:latin typeface="Calibri Light"/>
                <a:cs typeface="Calibri Light"/>
              </a:rPr>
              <a:t>Déc.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06123" y="1896054"/>
            <a:ext cx="2984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5" dirty="0">
                <a:solidFill>
                  <a:srgbClr val="7E7E7E"/>
                </a:solidFill>
                <a:latin typeface="Calibri Light"/>
                <a:cs typeface="Calibri Light"/>
              </a:rPr>
              <a:t>Janv.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29693" y="1896054"/>
            <a:ext cx="44830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E7E7E"/>
                </a:solidFill>
                <a:latin typeface="Calibri Light"/>
                <a:cs typeface="Calibri Light"/>
              </a:rPr>
              <a:t>Février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66775" y="1896054"/>
            <a:ext cx="329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E7E7E"/>
                </a:solidFill>
                <a:latin typeface="Calibri Light"/>
                <a:cs typeface="Calibri Light"/>
              </a:rPr>
              <a:t>Mars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22018" y="1902150"/>
            <a:ext cx="3289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7E7E7E"/>
                </a:solidFill>
                <a:latin typeface="Verdana"/>
                <a:cs typeface="Verdana"/>
              </a:rPr>
              <a:t>Avril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971165" y="1902150"/>
            <a:ext cx="300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7E7E7E"/>
                </a:solidFill>
                <a:latin typeface="Verdana"/>
                <a:cs typeface="Verdana"/>
              </a:rPr>
              <a:t>Mai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982949" y="1902150"/>
            <a:ext cx="3149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7E7E7E"/>
                </a:solidFill>
                <a:latin typeface="Verdana"/>
                <a:cs typeface="Verdana"/>
              </a:rPr>
              <a:t>Juin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690542" y="1902150"/>
            <a:ext cx="43560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5" dirty="0">
                <a:solidFill>
                  <a:srgbClr val="7E7E7E"/>
                </a:solidFill>
                <a:latin typeface="Verdana"/>
                <a:cs typeface="Verdana"/>
              </a:rPr>
              <a:t>Juillet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743463" y="1988478"/>
            <a:ext cx="886460" cy="3742054"/>
          </a:xfrm>
          <a:custGeom>
            <a:avLst/>
            <a:gdLst/>
            <a:ahLst/>
            <a:cxnLst/>
            <a:rect l="l" t="t" r="r" b="b"/>
            <a:pathLst>
              <a:path w="886459" h="3742054">
                <a:moveTo>
                  <a:pt x="0" y="1746604"/>
                </a:moveTo>
                <a:lnTo>
                  <a:pt x="0" y="3741737"/>
                </a:lnTo>
              </a:path>
              <a:path w="886459" h="3742054">
                <a:moveTo>
                  <a:pt x="0" y="12700"/>
                </a:moveTo>
                <a:lnTo>
                  <a:pt x="0" y="1469604"/>
                </a:lnTo>
              </a:path>
              <a:path w="886459" h="3742054">
                <a:moveTo>
                  <a:pt x="886414" y="2684448"/>
                </a:moveTo>
                <a:lnTo>
                  <a:pt x="886414" y="3729037"/>
                </a:lnTo>
              </a:path>
              <a:path w="886459" h="3742054">
                <a:moveTo>
                  <a:pt x="886414" y="0"/>
                </a:moveTo>
                <a:lnTo>
                  <a:pt x="886414" y="2407448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556131" y="2810751"/>
            <a:ext cx="0" cy="2886710"/>
          </a:xfrm>
          <a:custGeom>
            <a:avLst/>
            <a:gdLst/>
            <a:ahLst/>
            <a:cxnLst/>
            <a:rect l="l" t="t" r="r" b="b"/>
            <a:pathLst>
              <a:path h="2886710">
                <a:moveTo>
                  <a:pt x="0" y="0"/>
                </a:moveTo>
                <a:lnTo>
                  <a:pt x="0" y="2886124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556131" y="1967838"/>
            <a:ext cx="0" cy="566420"/>
          </a:xfrm>
          <a:custGeom>
            <a:avLst/>
            <a:gdLst/>
            <a:ahLst/>
            <a:cxnLst/>
            <a:rect l="l" t="t" r="r" b="b"/>
            <a:pathLst>
              <a:path h="566419">
                <a:moveTo>
                  <a:pt x="0" y="0"/>
                </a:moveTo>
                <a:lnTo>
                  <a:pt x="0" y="565913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9796271" y="4240466"/>
            <a:ext cx="808990" cy="1490345"/>
            <a:chOff x="9796271" y="4240466"/>
            <a:chExt cx="808990" cy="1490345"/>
          </a:xfrm>
        </p:grpSpPr>
        <p:sp>
          <p:nvSpPr>
            <p:cNvPr id="35" name="object 35"/>
            <p:cNvSpPr/>
            <p:nvPr/>
          </p:nvSpPr>
          <p:spPr>
            <a:xfrm>
              <a:off x="10599968" y="4240466"/>
              <a:ext cx="0" cy="1490345"/>
            </a:xfrm>
            <a:custGeom>
              <a:avLst/>
              <a:gdLst/>
              <a:ahLst/>
              <a:cxnLst/>
              <a:rect l="l" t="t" r="r" b="b"/>
              <a:pathLst>
                <a:path h="1490345">
                  <a:moveTo>
                    <a:pt x="0" y="0"/>
                  </a:moveTo>
                  <a:lnTo>
                    <a:pt x="0" y="1489749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96271" y="4242815"/>
              <a:ext cx="801623" cy="125729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36480" y="4582667"/>
              <a:ext cx="553211" cy="621791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9856385" y="4283822"/>
              <a:ext cx="683260" cy="1137920"/>
            </a:xfrm>
            <a:custGeom>
              <a:avLst/>
              <a:gdLst/>
              <a:ahLst/>
              <a:cxnLst/>
              <a:rect l="l" t="t" r="r" b="b"/>
              <a:pathLst>
                <a:path w="683259" h="1137920">
                  <a:moveTo>
                    <a:pt x="568998" y="0"/>
                  </a:moveTo>
                  <a:lnTo>
                    <a:pt x="113804" y="0"/>
                  </a:lnTo>
                  <a:lnTo>
                    <a:pt x="69506" y="8943"/>
                  </a:lnTo>
                  <a:lnTo>
                    <a:pt x="33332" y="33332"/>
                  </a:lnTo>
                  <a:lnTo>
                    <a:pt x="8943" y="69506"/>
                  </a:lnTo>
                  <a:lnTo>
                    <a:pt x="0" y="113804"/>
                  </a:lnTo>
                  <a:lnTo>
                    <a:pt x="0" y="1023581"/>
                  </a:lnTo>
                  <a:lnTo>
                    <a:pt x="8943" y="1067877"/>
                  </a:lnTo>
                  <a:lnTo>
                    <a:pt x="33332" y="1104047"/>
                  </a:lnTo>
                  <a:lnTo>
                    <a:pt x="69506" y="1128432"/>
                  </a:lnTo>
                  <a:lnTo>
                    <a:pt x="113804" y="1137373"/>
                  </a:lnTo>
                  <a:lnTo>
                    <a:pt x="568998" y="1137373"/>
                  </a:lnTo>
                  <a:lnTo>
                    <a:pt x="613295" y="1128432"/>
                  </a:lnTo>
                  <a:lnTo>
                    <a:pt x="649470" y="1104047"/>
                  </a:lnTo>
                  <a:lnTo>
                    <a:pt x="673859" y="1067877"/>
                  </a:lnTo>
                  <a:lnTo>
                    <a:pt x="682802" y="1023581"/>
                  </a:lnTo>
                  <a:lnTo>
                    <a:pt x="682802" y="113804"/>
                  </a:lnTo>
                  <a:lnTo>
                    <a:pt x="673859" y="69506"/>
                  </a:lnTo>
                  <a:lnTo>
                    <a:pt x="649470" y="33332"/>
                  </a:lnTo>
                  <a:lnTo>
                    <a:pt x="613295" y="8943"/>
                  </a:lnTo>
                  <a:lnTo>
                    <a:pt x="56899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10599968" y="2001178"/>
            <a:ext cx="0" cy="1962785"/>
          </a:xfrm>
          <a:custGeom>
            <a:avLst/>
            <a:gdLst/>
            <a:ahLst/>
            <a:cxnLst/>
            <a:rect l="l" t="t" r="r" b="b"/>
            <a:pathLst>
              <a:path h="1962785">
                <a:moveTo>
                  <a:pt x="0" y="0"/>
                </a:moveTo>
                <a:lnTo>
                  <a:pt x="0" y="1962288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88885" y="853917"/>
            <a:ext cx="5803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F19000"/>
                </a:solidFill>
                <a:latin typeface="Calibri Light"/>
                <a:cs typeface="Calibri Light"/>
              </a:rPr>
              <a:t>Rentrée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414477" y="1035246"/>
            <a:ext cx="1494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7E7E7E"/>
                </a:solidFill>
                <a:latin typeface="Calibri Light"/>
                <a:cs typeface="Calibri Light"/>
              </a:rPr>
              <a:t>202</a:t>
            </a:r>
            <a:r>
              <a:rPr lang="fr-FR" sz="2400" dirty="0">
                <a:solidFill>
                  <a:srgbClr val="7E7E7E"/>
                </a:solidFill>
                <a:latin typeface="Calibri Light"/>
                <a:cs typeface="Calibri Light"/>
              </a:rPr>
              <a:t>5</a:t>
            </a:r>
            <a:r>
              <a:rPr sz="2400" spc="-70" dirty="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sz="2400" dirty="0">
                <a:solidFill>
                  <a:srgbClr val="7E7E7E"/>
                </a:solidFill>
                <a:latin typeface="Calibri Light"/>
                <a:cs typeface="Calibri Light"/>
              </a:rPr>
              <a:t>/</a:t>
            </a:r>
            <a:r>
              <a:rPr sz="2400" spc="-45" dirty="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sz="2400" spc="-20" dirty="0">
                <a:solidFill>
                  <a:srgbClr val="7E7E7E"/>
                </a:solidFill>
                <a:latin typeface="Calibri Light"/>
                <a:cs typeface="Calibri Light"/>
              </a:rPr>
              <a:t>202</a:t>
            </a:r>
            <a:r>
              <a:rPr lang="fr-FR" sz="2400" spc="-20" dirty="0">
                <a:solidFill>
                  <a:srgbClr val="7E7E7E"/>
                </a:solidFill>
                <a:latin typeface="Calibri Light"/>
                <a:cs typeface="Calibri Light"/>
              </a:rPr>
              <a:t>6</a:t>
            </a:r>
            <a:endParaRPr sz="2400" dirty="0">
              <a:latin typeface="Calibri Light"/>
              <a:cs typeface="Calibri Light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233552" y="101295"/>
            <a:ext cx="11804650" cy="64516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310"/>
              </a:lnSpc>
            </a:pPr>
            <a:r>
              <a:rPr sz="2800" spc="-10" dirty="0"/>
              <a:t>Planning</a:t>
            </a:r>
            <a:endParaRPr sz="2800"/>
          </a:p>
        </p:txBody>
      </p:sp>
      <p:grpSp>
        <p:nvGrpSpPr>
          <p:cNvPr id="43" name="object 43"/>
          <p:cNvGrpSpPr/>
          <p:nvPr/>
        </p:nvGrpSpPr>
        <p:grpSpPr>
          <a:xfrm>
            <a:off x="7940038" y="5629654"/>
            <a:ext cx="731519" cy="791379"/>
            <a:chOff x="3779520" y="4288535"/>
            <a:chExt cx="901065" cy="1256030"/>
          </a:xfrm>
        </p:grpSpPr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79520" y="4288535"/>
              <a:ext cx="900683" cy="1255775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820667" y="4626863"/>
              <a:ext cx="835139" cy="62179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3839260" y="4328863"/>
              <a:ext cx="781685" cy="1137920"/>
            </a:xfrm>
            <a:custGeom>
              <a:avLst/>
              <a:gdLst/>
              <a:ahLst/>
              <a:cxnLst/>
              <a:rect l="l" t="t" r="r" b="b"/>
              <a:pathLst>
                <a:path w="781685" h="1137920">
                  <a:moveTo>
                    <a:pt x="651090" y="0"/>
                  </a:moveTo>
                  <a:lnTo>
                    <a:pt x="130225" y="0"/>
                  </a:lnTo>
                  <a:lnTo>
                    <a:pt x="79536" y="10234"/>
                  </a:lnTo>
                  <a:lnTo>
                    <a:pt x="38142" y="38142"/>
                  </a:lnTo>
                  <a:lnTo>
                    <a:pt x="10234" y="79536"/>
                  </a:lnTo>
                  <a:lnTo>
                    <a:pt x="0" y="130225"/>
                  </a:lnTo>
                  <a:lnTo>
                    <a:pt x="0" y="1007160"/>
                  </a:lnTo>
                  <a:lnTo>
                    <a:pt x="10234" y="1057849"/>
                  </a:lnTo>
                  <a:lnTo>
                    <a:pt x="38142" y="1099243"/>
                  </a:lnTo>
                  <a:lnTo>
                    <a:pt x="79536" y="1127152"/>
                  </a:lnTo>
                  <a:lnTo>
                    <a:pt x="130225" y="1137386"/>
                  </a:lnTo>
                  <a:lnTo>
                    <a:pt x="651090" y="1137386"/>
                  </a:lnTo>
                  <a:lnTo>
                    <a:pt x="701777" y="1127152"/>
                  </a:lnTo>
                  <a:lnTo>
                    <a:pt x="743167" y="1099243"/>
                  </a:lnTo>
                  <a:lnTo>
                    <a:pt x="771071" y="1057849"/>
                  </a:lnTo>
                  <a:lnTo>
                    <a:pt x="781304" y="1007160"/>
                  </a:lnTo>
                  <a:lnTo>
                    <a:pt x="781304" y="130225"/>
                  </a:lnTo>
                  <a:lnTo>
                    <a:pt x="771071" y="79536"/>
                  </a:lnTo>
                  <a:lnTo>
                    <a:pt x="743167" y="38142"/>
                  </a:lnTo>
                  <a:lnTo>
                    <a:pt x="701777" y="10234"/>
                  </a:lnTo>
                  <a:lnTo>
                    <a:pt x="65109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8065770" y="5816860"/>
            <a:ext cx="544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MDMS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Penfeld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92124" y="4558263"/>
            <a:ext cx="101726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5B5C2"/>
                </a:solidFill>
                <a:latin typeface="Arial"/>
                <a:cs typeface="Arial"/>
              </a:rPr>
              <a:t>Date</a:t>
            </a:r>
            <a:r>
              <a:rPr sz="1200" b="1" spc="-2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b="1" spc="-10" dirty="0" err="1">
                <a:solidFill>
                  <a:srgbClr val="25B5C2"/>
                </a:solidFill>
                <a:latin typeface="Arial"/>
                <a:cs typeface="Arial"/>
              </a:rPr>
              <a:t>Butoir</a:t>
            </a:r>
            <a:r>
              <a:rPr lang="fr-FR" sz="1200" b="1" spc="-1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000" b="1" spc="-10" dirty="0">
                <a:solidFill>
                  <a:srgbClr val="25B5C2"/>
                </a:solidFill>
                <a:latin typeface="Arial"/>
                <a:cs typeface="Arial"/>
              </a:rPr>
              <a:t>semestre impair</a:t>
            </a:r>
            <a:r>
              <a:rPr sz="1200" b="1" spc="-1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5B5C2"/>
                </a:solidFill>
                <a:latin typeface="Arial MT"/>
                <a:cs typeface="Arial MT"/>
              </a:rPr>
              <a:t>Aménagement d’épreuves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897414" y="3515712"/>
            <a:ext cx="146979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spcBef>
                <a:spcPts val="100"/>
              </a:spcBef>
            </a:pPr>
            <a:r>
              <a:rPr sz="1200" b="1" dirty="0">
                <a:solidFill>
                  <a:srgbClr val="25B5C2"/>
                </a:solidFill>
                <a:latin typeface="Arial"/>
                <a:cs typeface="Arial"/>
              </a:rPr>
              <a:t>Date</a:t>
            </a:r>
            <a:r>
              <a:rPr sz="1200" b="1" spc="-3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25B5C2"/>
                </a:solidFill>
                <a:latin typeface="Arial"/>
                <a:cs typeface="Arial"/>
              </a:rPr>
              <a:t>Butoir</a:t>
            </a:r>
            <a:r>
              <a:rPr sz="1200" b="1" spc="-1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25B5C2"/>
                </a:solidFill>
                <a:latin typeface="Arial"/>
                <a:cs typeface="Arial"/>
              </a:rPr>
              <a:t>de </a:t>
            </a:r>
            <a:r>
              <a:rPr sz="1200" b="1" spc="-10" dirty="0">
                <a:solidFill>
                  <a:srgbClr val="25B5C2"/>
                </a:solidFill>
                <a:latin typeface="Arial"/>
                <a:cs typeface="Arial"/>
              </a:rPr>
              <a:t>candidature</a:t>
            </a:r>
            <a:r>
              <a:rPr lang="fr-FR" sz="1200" b="1" spc="-10" dirty="0">
                <a:solidFill>
                  <a:srgbClr val="25B5C2"/>
                </a:solidFill>
                <a:latin typeface="Arial"/>
                <a:cs typeface="Arial"/>
              </a:rPr>
              <a:t> &amp; </a:t>
            </a:r>
            <a:r>
              <a:rPr lang="fr-FR" sz="1200" b="1" dirty="0">
                <a:solidFill>
                  <a:srgbClr val="25B5C2"/>
                </a:solidFill>
                <a:latin typeface="Arial"/>
                <a:cs typeface="Arial"/>
              </a:rPr>
              <a:t>Date</a:t>
            </a:r>
            <a:r>
              <a:rPr lang="fr-FR" sz="1200" b="1" spc="-3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200" b="1" dirty="0">
                <a:solidFill>
                  <a:srgbClr val="25B5C2"/>
                </a:solidFill>
                <a:latin typeface="Arial"/>
                <a:cs typeface="Arial"/>
              </a:rPr>
              <a:t>Butoir</a:t>
            </a:r>
            <a:r>
              <a:rPr lang="fr-FR" sz="1200" b="1" spc="-1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200" b="1" spc="-25" dirty="0">
                <a:solidFill>
                  <a:srgbClr val="25B5C2"/>
                </a:solidFill>
                <a:latin typeface="Arial"/>
                <a:cs typeface="Arial"/>
              </a:rPr>
              <a:t>de </a:t>
            </a:r>
            <a:r>
              <a:rPr lang="fr-FR" sz="1200" b="1" dirty="0">
                <a:solidFill>
                  <a:srgbClr val="25B5C2"/>
                </a:solidFill>
                <a:latin typeface="Arial"/>
                <a:cs typeface="Arial"/>
              </a:rPr>
              <a:t>choix</a:t>
            </a:r>
            <a:r>
              <a:rPr lang="fr-FR" sz="1200" b="1" spc="-1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200" b="1" dirty="0">
                <a:solidFill>
                  <a:srgbClr val="25B5C2"/>
                </a:solidFill>
                <a:latin typeface="Arial"/>
                <a:cs typeface="Arial"/>
              </a:rPr>
              <a:t>de</a:t>
            </a:r>
            <a:r>
              <a:rPr lang="fr-FR" sz="1200" b="1" spc="-2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200" b="1" spc="-10" dirty="0">
                <a:solidFill>
                  <a:srgbClr val="25B5C2"/>
                </a:solidFill>
                <a:latin typeface="Arial"/>
                <a:cs typeface="Arial"/>
              </a:rPr>
              <a:t>filière </a:t>
            </a:r>
            <a:r>
              <a:rPr lang="fr-FR" sz="1200" b="1" dirty="0">
                <a:solidFill>
                  <a:srgbClr val="25B5C2"/>
                </a:solidFill>
                <a:latin typeface="Arial"/>
                <a:cs typeface="Arial"/>
              </a:rPr>
              <a:t>(</a:t>
            </a:r>
            <a:r>
              <a:rPr lang="fr-FR" sz="1200" b="1" dirty="0" err="1">
                <a:solidFill>
                  <a:srgbClr val="25B5C2"/>
                </a:solidFill>
                <a:latin typeface="Arial"/>
                <a:cs typeface="Arial"/>
              </a:rPr>
              <a:t>UEs</a:t>
            </a:r>
            <a:r>
              <a:rPr lang="fr-FR" sz="1200" b="1" spc="-2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200" b="1" spc="-25" dirty="0">
                <a:solidFill>
                  <a:srgbClr val="25B5C2"/>
                </a:solidFill>
                <a:latin typeface="Arial"/>
                <a:cs typeface="Arial"/>
              </a:rPr>
              <a:t>CS)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7943088" y="4631435"/>
            <a:ext cx="731520" cy="1015365"/>
            <a:chOff x="7943088" y="4631435"/>
            <a:chExt cx="731520" cy="1015365"/>
          </a:xfrm>
        </p:grpSpPr>
        <p:pic>
          <p:nvPicPr>
            <p:cNvPr id="52" name="object 5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943088" y="4631435"/>
              <a:ext cx="731519" cy="998219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988807" y="4658867"/>
              <a:ext cx="682751" cy="987551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8003052" y="4672508"/>
              <a:ext cx="611505" cy="878840"/>
            </a:xfrm>
            <a:custGeom>
              <a:avLst/>
              <a:gdLst/>
              <a:ahLst/>
              <a:cxnLst/>
              <a:rect l="l" t="t" r="r" b="b"/>
              <a:pathLst>
                <a:path w="611504" h="878839">
                  <a:moveTo>
                    <a:pt x="509511" y="0"/>
                  </a:moveTo>
                  <a:lnTo>
                    <a:pt x="101904" y="0"/>
                  </a:lnTo>
                  <a:lnTo>
                    <a:pt x="62236" y="8009"/>
                  </a:lnTo>
                  <a:lnTo>
                    <a:pt x="29845" y="29849"/>
                  </a:lnTo>
                  <a:lnTo>
                    <a:pt x="8007" y="62241"/>
                  </a:lnTo>
                  <a:lnTo>
                    <a:pt x="0" y="101904"/>
                  </a:lnTo>
                  <a:lnTo>
                    <a:pt x="0" y="776528"/>
                  </a:lnTo>
                  <a:lnTo>
                    <a:pt x="8007" y="816197"/>
                  </a:lnTo>
                  <a:lnTo>
                    <a:pt x="29845" y="848588"/>
                  </a:lnTo>
                  <a:lnTo>
                    <a:pt x="62236" y="870426"/>
                  </a:lnTo>
                  <a:lnTo>
                    <a:pt x="101904" y="878433"/>
                  </a:lnTo>
                  <a:lnTo>
                    <a:pt x="509511" y="878433"/>
                  </a:lnTo>
                  <a:lnTo>
                    <a:pt x="549174" y="870426"/>
                  </a:lnTo>
                  <a:lnTo>
                    <a:pt x="581566" y="848588"/>
                  </a:lnTo>
                  <a:lnTo>
                    <a:pt x="603406" y="816197"/>
                  </a:lnTo>
                  <a:lnTo>
                    <a:pt x="611416" y="776528"/>
                  </a:lnTo>
                  <a:lnTo>
                    <a:pt x="611416" y="101904"/>
                  </a:lnTo>
                  <a:lnTo>
                    <a:pt x="603406" y="62241"/>
                  </a:lnTo>
                  <a:lnTo>
                    <a:pt x="581566" y="29849"/>
                  </a:lnTo>
                  <a:lnTo>
                    <a:pt x="549174" y="8009"/>
                  </a:lnTo>
                  <a:lnTo>
                    <a:pt x="509511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8127179" y="4728695"/>
            <a:ext cx="3638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 marR="5080" indent="-20320" algn="just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Eval.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UEs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/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CS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239852" y="2955216"/>
            <a:ext cx="5162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5B5C2"/>
                </a:solidFill>
                <a:latin typeface="Arial"/>
                <a:cs typeface="Arial"/>
              </a:rPr>
              <a:t>avant choix </a:t>
            </a:r>
            <a:r>
              <a:rPr sz="1200" b="1" dirty="0">
                <a:solidFill>
                  <a:srgbClr val="25B5C2"/>
                </a:solidFill>
                <a:latin typeface="Arial"/>
                <a:cs typeface="Arial"/>
              </a:rPr>
              <a:t>1er</a:t>
            </a:r>
            <a:r>
              <a:rPr sz="1200" b="1" spc="-25" dirty="0">
                <a:solidFill>
                  <a:srgbClr val="25B5C2"/>
                </a:solidFill>
                <a:latin typeface="Arial"/>
                <a:cs typeface="Arial"/>
              </a:rPr>
              <a:t> GE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239852" y="2525793"/>
            <a:ext cx="628650" cy="45529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350"/>
              </a:spcBef>
            </a:pPr>
            <a:r>
              <a:rPr sz="1200" spc="-20" dirty="0">
                <a:latin typeface="Calibri"/>
                <a:cs typeface="Calibri"/>
              </a:rPr>
              <a:t>2</a:t>
            </a:r>
            <a:r>
              <a:rPr lang="fr-FR" sz="1200" spc="-20" dirty="0">
                <a:latin typeface="Calibri"/>
                <a:cs typeface="Calibri"/>
              </a:rPr>
              <a:t>1</a:t>
            </a:r>
            <a:r>
              <a:rPr sz="1200" spc="-20" dirty="0">
                <a:latin typeface="Calibri"/>
                <a:cs typeface="Calibri"/>
              </a:rPr>
              <a:t>/05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b="1" spc="-10" dirty="0">
                <a:solidFill>
                  <a:srgbClr val="25B5C2"/>
                </a:solidFill>
                <a:latin typeface="Arial"/>
                <a:cs typeface="Arial"/>
              </a:rPr>
              <a:t>Résultat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0048976" y="4560921"/>
            <a:ext cx="2971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10160">
              <a:lnSpc>
                <a:spcPct val="125000"/>
              </a:lnSpc>
              <a:spcBef>
                <a:spcPts val="100"/>
              </a:spcBef>
            </a:pPr>
            <a:r>
              <a:rPr sz="1800" spc="-37" baseline="-16203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800" spc="-25" dirty="0">
                <a:solidFill>
                  <a:srgbClr val="FFFFFF"/>
                </a:solidFill>
                <a:latin typeface="Arial MT"/>
                <a:cs typeface="Arial MT"/>
              </a:rPr>
              <a:t>nd</a:t>
            </a:r>
            <a:r>
              <a:rPr sz="800" spc="5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GE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1348140" y="3554412"/>
            <a:ext cx="697865" cy="76327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lang="fr-FR" sz="1400" b="1" spc="-10" dirty="0">
                <a:solidFill>
                  <a:srgbClr val="D27E0A"/>
                </a:solidFill>
                <a:latin typeface="Calibri"/>
                <a:cs typeface="Calibri"/>
              </a:rPr>
              <a:t>09</a:t>
            </a:r>
            <a:r>
              <a:rPr sz="1400" b="1" spc="-10" dirty="0">
                <a:solidFill>
                  <a:srgbClr val="D27E0A"/>
                </a:solidFill>
                <a:latin typeface="Calibri"/>
                <a:cs typeface="Calibri"/>
              </a:rPr>
              <a:t>/07</a:t>
            </a:r>
            <a:endParaRPr sz="1400" dirty="0">
              <a:latin typeface="Calibri"/>
              <a:cs typeface="Calibri"/>
            </a:endParaRPr>
          </a:p>
          <a:p>
            <a:pPr marL="20955" marR="5080">
              <a:lnSpc>
                <a:spcPct val="100000"/>
              </a:lnSpc>
              <a:spcBef>
                <a:spcPts val="570"/>
              </a:spcBef>
            </a:pPr>
            <a:r>
              <a:rPr sz="1200" b="1" spc="-10" dirty="0">
                <a:solidFill>
                  <a:srgbClr val="D27E0A"/>
                </a:solidFill>
                <a:latin typeface="Arial"/>
                <a:cs typeface="Arial"/>
              </a:rPr>
              <a:t>Résultat sélection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704059" y="4324102"/>
            <a:ext cx="3962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20" dirty="0">
                <a:latin typeface="Calibri"/>
                <a:cs typeface="Calibri"/>
              </a:rPr>
              <a:t>30</a:t>
            </a:r>
            <a:r>
              <a:rPr sz="1200" spc="-20" dirty="0">
                <a:latin typeface="Calibri"/>
                <a:cs typeface="Calibri"/>
              </a:rPr>
              <a:t>/10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313688" y="2308508"/>
            <a:ext cx="149520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01</a:t>
            </a:r>
            <a:r>
              <a:rPr lang="fr-FR" sz="1200" dirty="0">
                <a:latin typeface="Calibri"/>
                <a:cs typeface="Calibri"/>
              </a:rPr>
              <a:t>/10 au 06/03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3783609" y="4051871"/>
            <a:ext cx="939800" cy="277495"/>
          </a:xfrm>
          <a:custGeom>
            <a:avLst/>
            <a:gdLst/>
            <a:ahLst/>
            <a:cxnLst/>
            <a:rect l="l" t="t" r="r" b="b"/>
            <a:pathLst>
              <a:path w="939800" h="277495">
                <a:moveTo>
                  <a:pt x="939685" y="0"/>
                </a:moveTo>
                <a:lnTo>
                  <a:pt x="0" y="0"/>
                </a:lnTo>
                <a:lnTo>
                  <a:pt x="0" y="276999"/>
                </a:lnTo>
                <a:lnTo>
                  <a:pt x="939685" y="276999"/>
                </a:lnTo>
                <a:lnTo>
                  <a:pt x="939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909267" y="3285547"/>
            <a:ext cx="3962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Calibri"/>
                <a:cs typeface="Calibri"/>
              </a:rPr>
              <a:t>0</a:t>
            </a:r>
            <a:r>
              <a:rPr lang="fr-FR" sz="1200" spc="-20" dirty="0">
                <a:latin typeface="Calibri"/>
                <a:cs typeface="Calibri"/>
              </a:rPr>
              <a:t>6</a:t>
            </a:r>
            <a:r>
              <a:rPr sz="1200" spc="-20" dirty="0">
                <a:latin typeface="Calibri"/>
                <a:cs typeface="Calibri"/>
              </a:rPr>
              <a:t>/03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909302" y="4419799"/>
            <a:ext cx="774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2</a:t>
            </a:r>
            <a:r>
              <a:rPr lang="fr-FR" sz="1200" dirty="0">
                <a:latin typeface="Calibri"/>
                <a:cs typeface="Calibri"/>
              </a:rPr>
              <a:t>5 </a:t>
            </a:r>
            <a:r>
              <a:rPr sz="1200" dirty="0">
                <a:latin typeface="Calibri"/>
                <a:cs typeface="Calibri"/>
              </a:rPr>
              <a:t>au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lang="fr-FR" sz="1200" spc="-10" dirty="0">
                <a:latin typeface="Calibri"/>
                <a:cs typeface="Calibri"/>
              </a:rPr>
              <a:t>9</a:t>
            </a:r>
            <a:r>
              <a:rPr sz="1200" spc="-10" dirty="0">
                <a:latin typeface="Calibri"/>
                <a:cs typeface="Calibri"/>
              </a:rPr>
              <a:t>/04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73" name="object 7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83601" y="4099464"/>
            <a:ext cx="228701" cy="228701"/>
          </a:xfrm>
          <a:prstGeom prst="rect">
            <a:avLst/>
          </a:prstGeom>
        </p:spPr>
      </p:pic>
      <p:pic>
        <p:nvPicPr>
          <p:cNvPr id="77" name="object 7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240043" y="2271652"/>
            <a:ext cx="228701" cy="228701"/>
          </a:xfrm>
          <a:prstGeom prst="rect">
            <a:avLst/>
          </a:prstGeom>
        </p:spPr>
      </p:pic>
      <p:sp>
        <p:nvSpPr>
          <p:cNvPr id="78" name="object 78"/>
          <p:cNvSpPr txBox="1"/>
          <p:nvPr/>
        </p:nvSpPr>
        <p:spPr>
          <a:xfrm>
            <a:off x="9783771" y="3987346"/>
            <a:ext cx="7740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" dirty="0">
                <a:latin typeface="Calibri"/>
                <a:cs typeface="Calibri"/>
              </a:rPr>
              <a:t>09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au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2</a:t>
            </a:r>
            <a:r>
              <a:rPr lang="fr-FR" sz="1200" spc="-10" dirty="0">
                <a:latin typeface="Calibri"/>
                <a:cs typeface="Calibri"/>
              </a:rPr>
              <a:t>3</a:t>
            </a:r>
            <a:r>
              <a:rPr sz="1200" spc="-10" dirty="0">
                <a:latin typeface="Calibri"/>
                <a:cs typeface="Calibri"/>
              </a:rPr>
              <a:t>/06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79" name="object 73">
            <a:extLst>
              <a:ext uri="{FF2B5EF4-FFF2-40B4-BE49-F238E27FC236}">
                <a16:creationId xmlns:a16="http://schemas.microsoft.com/office/drawing/2014/main" id="{23A65303-9055-4E0A-8D8A-FCF2567FFEBF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126806" y="4045671"/>
            <a:ext cx="228701" cy="228701"/>
          </a:xfrm>
          <a:prstGeom prst="rect">
            <a:avLst/>
          </a:prstGeom>
        </p:spPr>
      </p:pic>
      <p:sp>
        <p:nvSpPr>
          <p:cNvPr id="81" name="object 60">
            <a:extLst>
              <a:ext uri="{FF2B5EF4-FFF2-40B4-BE49-F238E27FC236}">
                <a16:creationId xmlns:a16="http://schemas.microsoft.com/office/drawing/2014/main" id="{922FD07F-B905-4E03-996E-85DAAD5CE504}"/>
              </a:ext>
            </a:extLst>
          </p:cNvPr>
          <p:cNvSpPr txBox="1"/>
          <p:nvPr/>
        </p:nvSpPr>
        <p:spPr>
          <a:xfrm>
            <a:off x="6036655" y="4291463"/>
            <a:ext cx="3962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20" dirty="0">
                <a:latin typeface="Calibri"/>
                <a:cs typeface="Calibri"/>
              </a:rPr>
              <a:t>26/02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85" name="object 48">
            <a:extLst>
              <a:ext uri="{FF2B5EF4-FFF2-40B4-BE49-F238E27FC236}">
                <a16:creationId xmlns:a16="http://schemas.microsoft.com/office/drawing/2014/main" id="{6BDF0FFC-11CF-4B6F-81BE-F23C5FAC40C2}"/>
              </a:ext>
            </a:extLst>
          </p:cNvPr>
          <p:cNvSpPr txBox="1"/>
          <p:nvPr/>
        </p:nvSpPr>
        <p:spPr>
          <a:xfrm>
            <a:off x="5848197" y="4577232"/>
            <a:ext cx="101726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5B5C2"/>
                </a:solidFill>
                <a:latin typeface="Arial"/>
                <a:cs typeface="Arial"/>
              </a:rPr>
              <a:t>Date</a:t>
            </a:r>
            <a:r>
              <a:rPr sz="1200" b="1" spc="-25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b="1" spc="-10" dirty="0" err="1">
                <a:solidFill>
                  <a:srgbClr val="25B5C2"/>
                </a:solidFill>
                <a:latin typeface="Arial"/>
                <a:cs typeface="Arial"/>
              </a:rPr>
              <a:t>Butoir</a:t>
            </a:r>
            <a:r>
              <a:rPr lang="fr-FR" sz="1200" b="1" spc="-1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lang="fr-FR" sz="1000" b="1" spc="-10" dirty="0">
                <a:solidFill>
                  <a:srgbClr val="25B5C2"/>
                </a:solidFill>
                <a:latin typeface="Arial"/>
                <a:cs typeface="Arial"/>
              </a:rPr>
              <a:t>semestre pair</a:t>
            </a:r>
            <a:r>
              <a:rPr sz="1200" b="1" spc="-10" dirty="0">
                <a:solidFill>
                  <a:srgbClr val="25B5C2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5B5C2"/>
                </a:solidFill>
                <a:latin typeface="Arial MT"/>
                <a:cs typeface="Arial MT"/>
              </a:rPr>
              <a:t>Aménagement d’épreuves</a:t>
            </a:r>
            <a:endParaRPr sz="1200" dirty="0">
              <a:latin typeface="Arial MT"/>
              <a:cs typeface="Arial MT"/>
            </a:endParaRPr>
          </a:p>
        </p:txBody>
      </p:sp>
      <p:pic>
        <p:nvPicPr>
          <p:cNvPr id="80" name="object 77">
            <a:extLst>
              <a:ext uri="{FF2B5EF4-FFF2-40B4-BE49-F238E27FC236}">
                <a16:creationId xmlns:a16="http://schemas.microsoft.com/office/drawing/2014/main" id="{63150520-0D5C-0697-C829-98F5EC65366F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913483" y="3042074"/>
            <a:ext cx="228701" cy="228701"/>
          </a:xfrm>
          <a:prstGeom prst="rect">
            <a:avLst/>
          </a:prstGeom>
        </p:spPr>
      </p:pic>
      <p:sp>
        <p:nvSpPr>
          <p:cNvPr id="82" name="object 3">
            <a:extLst>
              <a:ext uri="{FF2B5EF4-FFF2-40B4-BE49-F238E27FC236}">
                <a16:creationId xmlns:a16="http://schemas.microsoft.com/office/drawing/2014/main" id="{09C71ED4-FECC-DCD6-64CA-F4139155C167}"/>
              </a:ext>
            </a:extLst>
          </p:cNvPr>
          <p:cNvSpPr txBox="1"/>
          <p:nvPr/>
        </p:nvSpPr>
        <p:spPr>
          <a:xfrm>
            <a:off x="11170410" y="6239254"/>
            <a:ext cx="2595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25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857" y="350989"/>
            <a:ext cx="11644630" cy="917559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238125" rIns="0" bIns="0" rtlCol="0">
            <a:spAutoFit/>
          </a:bodyPr>
          <a:lstStyle/>
          <a:p>
            <a:pPr marL="91440" algn="ctr">
              <a:lnSpc>
                <a:spcPct val="100000"/>
              </a:lnSpc>
              <a:spcBef>
                <a:spcPts val="1875"/>
              </a:spcBef>
            </a:pPr>
            <a:r>
              <a:rPr sz="4400" dirty="0">
                <a:latin typeface="Calibri"/>
                <a:cs typeface="Calibri"/>
              </a:rPr>
              <a:t>Questions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diverses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92688" y="623925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25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9623" y="2074827"/>
            <a:ext cx="4041647" cy="38516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268" y="329184"/>
            <a:ext cx="11685270" cy="67183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65"/>
              </a:spcBef>
            </a:pPr>
            <a:r>
              <a:rPr sz="2000" dirty="0"/>
              <a:t>L.AS</a:t>
            </a:r>
            <a:r>
              <a:rPr sz="2000" spc="-30" dirty="0"/>
              <a:t> </a:t>
            </a:r>
            <a:r>
              <a:rPr sz="2000" dirty="0"/>
              <a:t>UBO</a:t>
            </a:r>
            <a:r>
              <a:rPr sz="2000" spc="-35" dirty="0"/>
              <a:t> </a:t>
            </a:r>
            <a:r>
              <a:rPr sz="2000" dirty="0"/>
              <a:t>Brest</a:t>
            </a:r>
            <a:r>
              <a:rPr sz="2000" spc="-40" dirty="0"/>
              <a:t> </a:t>
            </a:r>
            <a:r>
              <a:rPr sz="2000" dirty="0"/>
              <a:t>–</a:t>
            </a:r>
            <a:r>
              <a:rPr sz="2000" spc="-35" dirty="0"/>
              <a:t> </a:t>
            </a:r>
            <a:r>
              <a:rPr sz="2000" dirty="0"/>
              <a:t>UBO</a:t>
            </a:r>
            <a:r>
              <a:rPr sz="2000" spc="-35" dirty="0"/>
              <a:t> </a:t>
            </a:r>
            <a:r>
              <a:rPr sz="2000" dirty="0"/>
              <a:t>Quimper</a:t>
            </a:r>
            <a:r>
              <a:rPr sz="2000" spc="-45" dirty="0"/>
              <a:t> </a:t>
            </a:r>
            <a:r>
              <a:rPr sz="2000" dirty="0"/>
              <a:t>-</a:t>
            </a:r>
            <a:r>
              <a:rPr sz="2000" spc="-35" dirty="0"/>
              <a:t> </a:t>
            </a:r>
            <a:r>
              <a:rPr sz="2000" spc="-25" dirty="0"/>
              <a:t>UBS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11170411" y="623925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6080" y="1253103"/>
            <a:ext cx="3688079" cy="4951095"/>
            <a:chOff x="196080" y="1253103"/>
            <a:chExt cx="3688079" cy="4951095"/>
          </a:xfrm>
        </p:grpSpPr>
        <p:sp>
          <p:nvSpPr>
            <p:cNvPr id="5" name="object 5"/>
            <p:cNvSpPr/>
            <p:nvPr/>
          </p:nvSpPr>
          <p:spPr>
            <a:xfrm>
              <a:off x="202430" y="1259453"/>
              <a:ext cx="3675379" cy="4938395"/>
            </a:xfrm>
            <a:custGeom>
              <a:avLst/>
              <a:gdLst/>
              <a:ahLst/>
              <a:cxnLst/>
              <a:rect l="l" t="t" r="r" b="b"/>
              <a:pathLst>
                <a:path w="3675379" h="4938395">
                  <a:moveTo>
                    <a:pt x="3062719" y="0"/>
                  </a:moveTo>
                  <a:lnTo>
                    <a:pt x="612559" y="0"/>
                  </a:lnTo>
                  <a:lnTo>
                    <a:pt x="564688" y="1842"/>
                  </a:lnTo>
                  <a:lnTo>
                    <a:pt x="517825" y="7281"/>
                  </a:lnTo>
                  <a:lnTo>
                    <a:pt x="472106" y="16178"/>
                  </a:lnTo>
                  <a:lnTo>
                    <a:pt x="427667" y="28398"/>
                  </a:lnTo>
                  <a:lnTo>
                    <a:pt x="384643" y="43804"/>
                  </a:lnTo>
                  <a:lnTo>
                    <a:pt x="343173" y="62261"/>
                  </a:lnTo>
                  <a:lnTo>
                    <a:pt x="303390" y="83633"/>
                  </a:lnTo>
                  <a:lnTo>
                    <a:pt x="265433" y="107782"/>
                  </a:lnTo>
                  <a:lnTo>
                    <a:pt x="229436" y="134573"/>
                  </a:lnTo>
                  <a:lnTo>
                    <a:pt x="195536" y="163870"/>
                  </a:lnTo>
                  <a:lnTo>
                    <a:pt x="163870" y="195536"/>
                  </a:lnTo>
                  <a:lnTo>
                    <a:pt x="134573" y="229436"/>
                  </a:lnTo>
                  <a:lnTo>
                    <a:pt x="107782" y="265433"/>
                  </a:lnTo>
                  <a:lnTo>
                    <a:pt x="83633" y="303390"/>
                  </a:lnTo>
                  <a:lnTo>
                    <a:pt x="62261" y="343173"/>
                  </a:lnTo>
                  <a:lnTo>
                    <a:pt x="43804" y="384643"/>
                  </a:lnTo>
                  <a:lnTo>
                    <a:pt x="28398" y="427667"/>
                  </a:lnTo>
                  <a:lnTo>
                    <a:pt x="16178" y="472106"/>
                  </a:lnTo>
                  <a:lnTo>
                    <a:pt x="7281" y="517825"/>
                  </a:lnTo>
                  <a:lnTo>
                    <a:pt x="1842" y="564688"/>
                  </a:lnTo>
                  <a:lnTo>
                    <a:pt x="0" y="612559"/>
                  </a:lnTo>
                  <a:lnTo>
                    <a:pt x="0" y="4325835"/>
                  </a:lnTo>
                  <a:lnTo>
                    <a:pt x="1842" y="4373706"/>
                  </a:lnTo>
                  <a:lnTo>
                    <a:pt x="7281" y="4420569"/>
                  </a:lnTo>
                  <a:lnTo>
                    <a:pt x="16178" y="4466288"/>
                  </a:lnTo>
                  <a:lnTo>
                    <a:pt x="28398" y="4510727"/>
                  </a:lnTo>
                  <a:lnTo>
                    <a:pt x="43804" y="4553751"/>
                  </a:lnTo>
                  <a:lnTo>
                    <a:pt x="62261" y="4595221"/>
                  </a:lnTo>
                  <a:lnTo>
                    <a:pt x="83633" y="4635004"/>
                  </a:lnTo>
                  <a:lnTo>
                    <a:pt x="107782" y="4672961"/>
                  </a:lnTo>
                  <a:lnTo>
                    <a:pt x="134573" y="4708958"/>
                  </a:lnTo>
                  <a:lnTo>
                    <a:pt x="163870" y="4742858"/>
                  </a:lnTo>
                  <a:lnTo>
                    <a:pt x="195536" y="4774524"/>
                  </a:lnTo>
                  <a:lnTo>
                    <a:pt x="229436" y="4803821"/>
                  </a:lnTo>
                  <a:lnTo>
                    <a:pt x="265433" y="4830612"/>
                  </a:lnTo>
                  <a:lnTo>
                    <a:pt x="303390" y="4854761"/>
                  </a:lnTo>
                  <a:lnTo>
                    <a:pt x="343173" y="4876133"/>
                  </a:lnTo>
                  <a:lnTo>
                    <a:pt x="384643" y="4894590"/>
                  </a:lnTo>
                  <a:lnTo>
                    <a:pt x="427667" y="4909996"/>
                  </a:lnTo>
                  <a:lnTo>
                    <a:pt x="472106" y="4922216"/>
                  </a:lnTo>
                  <a:lnTo>
                    <a:pt x="517825" y="4931113"/>
                  </a:lnTo>
                  <a:lnTo>
                    <a:pt x="564688" y="4936552"/>
                  </a:lnTo>
                  <a:lnTo>
                    <a:pt x="612559" y="4938395"/>
                  </a:lnTo>
                  <a:lnTo>
                    <a:pt x="3062719" y="4938395"/>
                  </a:lnTo>
                  <a:lnTo>
                    <a:pt x="3110589" y="4936552"/>
                  </a:lnTo>
                  <a:lnTo>
                    <a:pt x="3157452" y="4931113"/>
                  </a:lnTo>
                  <a:lnTo>
                    <a:pt x="3203172" y="4922216"/>
                  </a:lnTo>
                  <a:lnTo>
                    <a:pt x="3247611" y="4909996"/>
                  </a:lnTo>
                  <a:lnTo>
                    <a:pt x="3290634" y="4894590"/>
                  </a:lnTo>
                  <a:lnTo>
                    <a:pt x="3332105" y="4876133"/>
                  </a:lnTo>
                  <a:lnTo>
                    <a:pt x="3371887" y="4854761"/>
                  </a:lnTo>
                  <a:lnTo>
                    <a:pt x="3409845" y="4830612"/>
                  </a:lnTo>
                  <a:lnTo>
                    <a:pt x="3445841" y="4803821"/>
                  </a:lnTo>
                  <a:lnTo>
                    <a:pt x="3479741" y="4774524"/>
                  </a:lnTo>
                  <a:lnTo>
                    <a:pt x="3511407" y="4742858"/>
                  </a:lnTo>
                  <a:lnTo>
                    <a:pt x="3540704" y="4708958"/>
                  </a:lnTo>
                  <a:lnTo>
                    <a:pt x="3567495" y="4672961"/>
                  </a:lnTo>
                  <a:lnTo>
                    <a:pt x="3591645" y="4635004"/>
                  </a:lnTo>
                  <a:lnTo>
                    <a:pt x="3613016" y="4595221"/>
                  </a:lnTo>
                  <a:lnTo>
                    <a:pt x="3631473" y="4553751"/>
                  </a:lnTo>
                  <a:lnTo>
                    <a:pt x="3646880" y="4510727"/>
                  </a:lnTo>
                  <a:lnTo>
                    <a:pt x="3659100" y="4466288"/>
                  </a:lnTo>
                  <a:lnTo>
                    <a:pt x="3667997" y="4420569"/>
                  </a:lnTo>
                  <a:lnTo>
                    <a:pt x="3673435" y="4373706"/>
                  </a:lnTo>
                  <a:lnTo>
                    <a:pt x="3675278" y="4325835"/>
                  </a:lnTo>
                  <a:lnTo>
                    <a:pt x="3675278" y="612559"/>
                  </a:lnTo>
                  <a:lnTo>
                    <a:pt x="3673435" y="564688"/>
                  </a:lnTo>
                  <a:lnTo>
                    <a:pt x="3667997" y="517825"/>
                  </a:lnTo>
                  <a:lnTo>
                    <a:pt x="3659100" y="472106"/>
                  </a:lnTo>
                  <a:lnTo>
                    <a:pt x="3646880" y="427667"/>
                  </a:lnTo>
                  <a:lnTo>
                    <a:pt x="3631473" y="384643"/>
                  </a:lnTo>
                  <a:lnTo>
                    <a:pt x="3613016" y="343173"/>
                  </a:lnTo>
                  <a:lnTo>
                    <a:pt x="3591645" y="303390"/>
                  </a:lnTo>
                  <a:lnTo>
                    <a:pt x="3567495" y="265433"/>
                  </a:lnTo>
                  <a:lnTo>
                    <a:pt x="3540704" y="229436"/>
                  </a:lnTo>
                  <a:lnTo>
                    <a:pt x="3511407" y="195536"/>
                  </a:lnTo>
                  <a:lnTo>
                    <a:pt x="3479741" y="163870"/>
                  </a:lnTo>
                  <a:lnTo>
                    <a:pt x="3445841" y="134573"/>
                  </a:lnTo>
                  <a:lnTo>
                    <a:pt x="3409845" y="107782"/>
                  </a:lnTo>
                  <a:lnTo>
                    <a:pt x="3371887" y="83633"/>
                  </a:lnTo>
                  <a:lnTo>
                    <a:pt x="3332105" y="62261"/>
                  </a:lnTo>
                  <a:lnTo>
                    <a:pt x="3290634" y="43804"/>
                  </a:lnTo>
                  <a:lnTo>
                    <a:pt x="3247611" y="28398"/>
                  </a:lnTo>
                  <a:lnTo>
                    <a:pt x="3203172" y="16178"/>
                  </a:lnTo>
                  <a:lnTo>
                    <a:pt x="3157452" y="7281"/>
                  </a:lnTo>
                  <a:lnTo>
                    <a:pt x="3110589" y="1842"/>
                  </a:lnTo>
                  <a:lnTo>
                    <a:pt x="3062719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2430" y="1259453"/>
              <a:ext cx="3675379" cy="4938395"/>
            </a:xfrm>
            <a:custGeom>
              <a:avLst/>
              <a:gdLst/>
              <a:ahLst/>
              <a:cxnLst/>
              <a:rect l="l" t="t" r="r" b="b"/>
              <a:pathLst>
                <a:path w="3675379" h="4938395">
                  <a:moveTo>
                    <a:pt x="0" y="612559"/>
                  </a:moveTo>
                  <a:lnTo>
                    <a:pt x="1842" y="564688"/>
                  </a:lnTo>
                  <a:lnTo>
                    <a:pt x="7281" y="517825"/>
                  </a:lnTo>
                  <a:lnTo>
                    <a:pt x="16178" y="472106"/>
                  </a:lnTo>
                  <a:lnTo>
                    <a:pt x="28398" y="427667"/>
                  </a:lnTo>
                  <a:lnTo>
                    <a:pt x="43804" y="384643"/>
                  </a:lnTo>
                  <a:lnTo>
                    <a:pt x="62261" y="343173"/>
                  </a:lnTo>
                  <a:lnTo>
                    <a:pt x="83633" y="303390"/>
                  </a:lnTo>
                  <a:lnTo>
                    <a:pt x="107782" y="265433"/>
                  </a:lnTo>
                  <a:lnTo>
                    <a:pt x="134573" y="229436"/>
                  </a:lnTo>
                  <a:lnTo>
                    <a:pt x="163870" y="195536"/>
                  </a:lnTo>
                  <a:lnTo>
                    <a:pt x="195536" y="163870"/>
                  </a:lnTo>
                  <a:lnTo>
                    <a:pt x="229436" y="134573"/>
                  </a:lnTo>
                  <a:lnTo>
                    <a:pt x="265433" y="107782"/>
                  </a:lnTo>
                  <a:lnTo>
                    <a:pt x="303390" y="83633"/>
                  </a:lnTo>
                  <a:lnTo>
                    <a:pt x="343173" y="62261"/>
                  </a:lnTo>
                  <a:lnTo>
                    <a:pt x="384643" y="43804"/>
                  </a:lnTo>
                  <a:lnTo>
                    <a:pt x="427667" y="28398"/>
                  </a:lnTo>
                  <a:lnTo>
                    <a:pt x="472106" y="16178"/>
                  </a:lnTo>
                  <a:lnTo>
                    <a:pt x="517825" y="7281"/>
                  </a:lnTo>
                  <a:lnTo>
                    <a:pt x="564688" y="1842"/>
                  </a:lnTo>
                  <a:lnTo>
                    <a:pt x="612559" y="0"/>
                  </a:lnTo>
                  <a:lnTo>
                    <a:pt x="3062719" y="0"/>
                  </a:lnTo>
                  <a:lnTo>
                    <a:pt x="3110589" y="1842"/>
                  </a:lnTo>
                  <a:lnTo>
                    <a:pt x="3157452" y="7281"/>
                  </a:lnTo>
                  <a:lnTo>
                    <a:pt x="3203172" y="16178"/>
                  </a:lnTo>
                  <a:lnTo>
                    <a:pt x="3247611" y="28398"/>
                  </a:lnTo>
                  <a:lnTo>
                    <a:pt x="3290634" y="43804"/>
                  </a:lnTo>
                  <a:lnTo>
                    <a:pt x="3332105" y="62261"/>
                  </a:lnTo>
                  <a:lnTo>
                    <a:pt x="3371887" y="83633"/>
                  </a:lnTo>
                  <a:lnTo>
                    <a:pt x="3409845" y="107782"/>
                  </a:lnTo>
                  <a:lnTo>
                    <a:pt x="3445841" y="134573"/>
                  </a:lnTo>
                  <a:lnTo>
                    <a:pt x="3479741" y="163870"/>
                  </a:lnTo>
                  <a:lnTo>
                    <a:pt x="3511407" y="195536"/>
                  </a:lnTo>
                  <a:lnTo>
                    <a:pt x="3540704" y="229436"/>
                  </a:lnTo>
                  <a:lnTo>
                    <a:pt x="3567495" y="265433"/>
                  </a:lnTo>
                  <a:lnTo>
                    <a:pt x="3591645" y="303390"/>
                  </a:lnTo>
                  <a:lnTo>
                    <a:pt x="3613016" y="343173"/>
                  </a:lnTo>
                  <a:lnTo>
                    <a:pt x="3631473" y="384643"/>
                  </a:lnTo>
                  <a:lnTo>
                    <a:pt x="3646880" y="427667"/>
                  </a:lnTo>
                  <a:lnTo>
                    <a:pt x="3659100" y="472106"/>
                  </a:lnTo>
                  <a:lnTo>
                    <a:pt x="3667997" y="517825"/>
                  </a:lnTo>
                  <a:lnTo>
                    <a:pt x="3673435" y="564688"/>
                  </a:lnTo>
                  <a:lnTo>
                    <a:pt x="3675278" y="612559"/>
                  </a:lnTo>
                  <a:lnTo>
                    <a:pt x="3675278" y="4325835"/>
                  </a:lnTo>
                  <a:lnTo>
                    <a:pt x="3673435" y="4373706"/>
                  </a:lnTo>
                  <a:lnTo>
                    <a:pt x="3667997" y="4420569"/>
                  </a:lnTo>
                  <a:lnTo>
                    <a:pt x="3659100" y="4466288"/>
                  </a:lnTo>
                  <a:lnTo>
                    <a:pt x="3646880" y="4510727"/>
                  </a:lnTo>
                  <a:lnTo>
                    <a:pt x="3631473" y="4553751"/>
                  </a:lnTo>
                  <a:lnTo>
                    <a:pt x="3613016" y="4595221"/>
                  </a:lnTo>
                  <a:lnTo>
                    <a:pt x="3591645" y="4635004"/>
                  </a:lnTo>
                  <a:lnTo>
                    <a:pt x="3567495" y="4672961"/>
                  </a:lnTo>
                  <a:lnTo>
                    <a:pt x="3540704" y="4708958"/>
                  </a:lnTo>
                  <a:lnTo>
                    <a:pt x="3511407" y="4742858"/>
                  </a:lnTo>
                  <a:lnTo>
                    <a:pt x="3479741" y="4774524"/>
                  </a:lnTo>
                  <a:lnTo>
                    <a:pt x="3445841" y="4803821"/>
                  </a:lnTo>
                  <a:lnTo>
                    <a:pt x="3409845" y="4830612"/>
                  </a:lnTo>
                  <a:lnTo>
                    <a:pt x="3371887" y="4854761"/>
                  </a:lnTo>
                  <a:lnTo>
                    <a:pt x="3332105" y="4876133"/>
                  </a:lnTo>
                  <a:lnTo>
                    <a:pt x="3290634" y="4894590"/>
                  </a:lnTo>
                  <a:lnTo>
                    <a:pt x="3247611" y="4909996"/>
                  </a:lnTo>
                  <a:lnTo>
                    <a:pt x="3203172" y="4922216"/>
                  </a:lnTo>
                  <a:lnTo>
                    <a:pt x="3157452" y="4931113"/>
                  </a:lnTo>
                  <a:lnTo>
                    <a:pt x="3110589" y="4936552"/>
                  </a:lnTo>
                  <a:lnTo>
                    <a:pt x="3062719" y="4938395"/>
                  </a:lnTo>
                  <a:lnTo>
                    <a:pt x="612559" y="4938395"/>
                  </a:lnTo>
                  <a:lnTo>
                    <a:pt x="564688" y="4936552"/>
                  </a:lnTo>
                  <a:lnTo>
                    <a:pt x="517825" y="4931113"/>
                  </a:lnTo>
                  <a:lnTo>
                    <a:pt x="472106" y="4922216"/>
                  </a:lnTo>
                  <a:lnTo>
                    <a:pt x="427667" y="4909996"/>
                  </a:lnTo>
                  <a:lnTo>
                    <a:pt x="384643" y="4894590"/>
                  </a:lnTo>
                  <a:lnTo>
                    <a:pt x="343173" y="4876133"/>
                  </a:lnTo>
                  <a:lnTo>
                    <a:pt x="303390" y="4854761"/>
                  </a:lnTo>
                  <a:lnTo>
                    <a:pt x="265433" y="4830612"/>
                  </a:lnTo>
                  <a:lnTo>
                    <a:pt x="229436" y="4803821"/>
                  </a:lnTo>
                  <a:lnTo>
                    <a:pt x="195536" y="4774524"/>
                  </a:lnTo>
                  <a:lnTo>
                    <a:pt x="163870" y="4742858"/>
                  </a:lnTo>
                  <a:lnTo>
                    <a:pt x="134573" y="4708958"/>
                  </a:lnTo>
                  <a:lnTo>
                    <a:pt x="107782" y="4672961"/>
                  </a:lnTo>
                  <a:lnTo>
                    <a:pt x="83633" y="4635004"/>
                  </a:lnTo>
                  <a:lnTo>
                    <a:pt x="62261" y="4595221"/>
                  </a:lnTo>
                  <a:lnTo>
                    <a:pt x="43804" y="4553751"/>
                  </a:lnTo>
                  <a:lnTo>
                    <a:pt x="28398" y="4510727"/>
                  </a:lnTo>
                  <a:lnTo>
                    <a:pt x="16178" y="4466288"/>
                  </a:lnTo>
                  <a:lnTo>
                    <a:pt x="7281" y="4420569"/>
                  </a:lnTo>
                  <a:lnTo>
                    <a:pt x="1842" y="4373706"/>
                  </a:lnTo>
                  <a:lnTo>
                    <a:pt x="0" y="4325835"/>
                  </a:lnTo>
                  <a:lnTo>
                    <a:pt x="0" y="61255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Font typeface="Wingdings"/>
              <a:buChar char=""/>
              <a:tabLst>
                <a:tab pos="298450" algn="l"/>
              </a:tabLst>
            </a:pPr>
            <a:r>
              <a:rPr dirty="0"/>
              <a:t>UBO</a:t>
            </a:r>
            <a:r>
              <a:rPr spc="-10" dirty="0"/>
              <a:t> </a:t>
            </a:r>
            <a:r>
              <a:rPr dirty="0"/>
              <a:t>Site</a:t>
            </a:r>
            <a:r>
              <a:rPr spc="-20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Brest</a:t>
            </a:r>
          </a:p>
          <a:p>
            <a:pPr marL="299085" marR="20320" indent="-287020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10" dirty="0">
                <a:latin typeface="Calibri"/>
                <a:cs typeface="Calibri"/>
              </a:rPr>
              <a:t>Administration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et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Gestion</a:t>
            </a:r>
            <a:r>
              <a:rPr b="0" u="none" spc="-35" dirty="0">
                <a:latin typeface="Calibri"/>
                <a:cs typeface="Calibri"/>
              </a:rPr>
              <a:t> </a:t>
            </a:r>
            <a:r>
              <a:rPr b="0" u="none" spc="-25" dirty="0">
                <a:latin typeface="Calibri"/>
                <a:cs typeface="Calibri"/>
              </a:rPr>
              <a:t>des </a:t>
            </a:r>
            <a:r>
              <a:rPr b="0" u="none" spc="-10" dirty="0">
                <a:latin typeface="Calibri"/>
                <a:cs typeface="Calibri"/>
              </a:rPr>
              <a:t>Entreprises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10" dirty="0">
                <a:latin typeface="Calibri"/>
                <a:cs typeface="Calibri"/>
              </a:rPr>
              <a:t>Droit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dirty="0">
                <a:latin typeface="Calibri"/>
                <a:cs typeface="Calibri"/>
              </a:rPr>
              <a:t>Economie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et</a:t>
            </a:r>
            <a:r>
              <a:rPr b="0" u="none" spc="-5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Management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dirty="0">
                <a:latin typeface="Calibri"/>
                <a:cs typeface="Calibri"/>
              </a:rPr>
              <a:t>Biologie,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Chimie,</a:t>
            </a:r>
            <a:r>
              <a:rPr b="0" u="none" spc="-3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Géologie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20" dirty="0">
                <a:latin typeface="Calibri"/>
                <a:cs typeface="Calibri"/>
              </a:rPr>
              <a:t>Physique-</a:t>
            </a:r>
            <a:r>
              <a:rPr b="0" u="none" spc="-10" dirty="0">
                <a:latin typeface="Calibri"/>
                <a:cs typeface="Calibri"/>
              </a:rPr>
              <a:t>Chimie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10" dirty="0">
                <a:latin typeface="Calibri"/>
                <a:cs typeface="Calibri"/>
              </a:rPr>
              <a:t>MPMEI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25" dirty="0">
                <a:latin typeface="Calibri"/>
                <a:cs typeface="Calibri"/>
              </a:rPr>
              <a:t>ISI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dirty="0">
                <a:latin typeface="Calibri"/>
                <a:cs typeface="Calibri"/>
              </a:rPr>
              <a:t>LLCER</a:t>
            </a:r>
            <a:r>
              <a:rPr b="0" u="none" spc="-45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Anglais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10" dirty="0">
                <a:latin typeface="Calibri"/>
                <a:cs typeface="Calibri"/>
              </a:rPr>
              <a:t>Philosophie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dirty="0">
                <a:latin typeface="Calibri"/>
                <a:cs typeface="Calibri"/>
              </a:rPr>
              <a:t>Sciences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Sanitaires</a:t>
            </a:r>
            <a:r>
              <a:rPr b="0" u="none" spc="-50" dirty="0">
                <a:latin typeface="Calibri"/>
                <a:cs typeface="Calibri"/>
              </a:rPr>
              <a:t> </a:t>
            </a:r>
            <a:r>
              <a:rPr b="0" u="none" dirty="0">
                <a:latin typeface="Calibri"/>
                <a:cs typeface="Calibri"/>
              </a:rPr>
              <a:t>et</a:t>
            </a:r>
            <a:r>
              <a:rPr b="0" u="none" spc="-70" dirty="0">
                <a:latin typeface="Calibri"/>
                <a:cs typeface="Calibri"/>
              </a:rPr>
              <a:t> </a:t>
            </a:r>
            <a:r>
              <a:rPr b="0" u="none" spc="-10" dirty="0">
                <a:latin typeface="Calibri"/>
                <a:cs typeface="Calibri"/>
              </a:rPr>
              <a:t>Sociales</a:t>
            </a: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b="0" u="none" spc="-10" dirty="0">
                <a:latin typeface="Calibri"/>
                <a:cs typeface="Calibri"/>
              </a:rPr>
              <a:t>STAPS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4213739" y="1253103"/>
            <a:ext cx="3527425" cy="4951095"/>
            <a:chOff x="4213739" y="1253103"/>
            <a:chExt cx="3527425" cy="4951095"/>
          </a:xfrm>
        </p:grpSpPr>
        <p:sp>
          <p:nvSpPr>
            <p:cNvPr id="9" name="object 9"/>
            <p:cNvSpPr/>
            <p:nvPr/>
          </p:nvSpPr>
          <p:spPr>
            <a:xfrm>
              <a:off x="4220089" y="1259453"/>
              <a:ext cx="3514725" cy="4938395"/>
            </a:xfrm>
            <a:custGeom>
              <a:avLst/>
              <a:gdLst/>
              <a:ahLst/>
              <a:cxnLst/>
              <a:rect l="l" t="t" r="r" b="b"/>
              <a:pathLst>
                <a:path w="3514725" h="4938395">
                  <a:moveTo>
                    <a:pt x="2928924" y="0"/>
                  </a:moveTo>
                  <a:lnTo>
                    <a:pt x="585800" y="0"/>
                  </a:lnTo>
                  <a:lnTo>
                    <a:pt x="537754" y="1941"/>
                  </a:lnTo>
                  <a:lnTo>
                    <a:pt x="490779" y="7667"/>
                  </a:lnTo>
                  <a:lnTo>
                    <a:pt x="445024" y="17024"/>
                  </a:lnTo>
                  <a:lnTo>
                    <a:pt x="400640" y="29864"/>
                  </a:lnTo>
                  <a:lnTo>
                    <a:pt x="357778" y="46034"/>
                  </a:lnTo>
                  <a:lnTo>
                    <a:pt x="316589" y="65385"/>
                  </a:lnTo>
                  <a:lnTo>
                    <a:pt x="277223" y="87765"/>
                  </a:lnTo>
                  <a:lnTo>
                    <a:pt x="239832" y="113024"/>
                  </a:lnTo>
                  <a:lnTo>
                    <a:pt x="204566" y="141011"/>
                  </a:lnTo>
                  <a:lnTo>
                    <a:pt x="171575" y="171575"/>
                  </a:lnTo>
                  <a:lnTo>
                    <a:pt x="141011" y="204566"/>
                  </a:lnTo>
                  <a:lnTo>
                    <a:pt x="113024" y="239832"/>
                  </a:lnTo>
                  <a:lnTo>
                    <a:pt x="87765" y="277223"/>
                  </a:lnTo>
                  <a:lnTo>
                    <a:pt x="65385" y="316589"/>
                  </a:lnTo>
                  <a:lnTo>
                    <a:pt x="46034" y="357778"/>
                  </a:lnTo>
                  <a:lnTo>
                    <a:pt x="29864" y="400640"/>
                  </a:lnTo>
                  <a:lnTo>
                    <a:pt x="17024" y="445024"/>
                  </a:lnTo>
                  <a:lnTo>
                    <a:pt x="7667" y="490779"/>
                  </a:lnTo>
                  <a:lnTo>
                    <a:pt x="1941" y="537754"/>
                  </a:lnTo>
                  <a:lnTo>
                    <a:pt x="0" y="585800"/>
                  </a:lnTo>
                  <a:lnTo>
                    <a:pt x="0" y="4352594"/>
                  </a:lnTo>
                  <a:lnTo>
                    <a:pt x="1941" y="4400640"/>
                  </a:lnTo>
                  <a:lnTo>
                    <a:pt x="7667" y="4447615"/>
                  </a:lnTo>
                  <a:lnTo>
                    <a:pt x="17024" y="4493370"/>
                  </a:lnTo>
                  <a:lnTo>
                    <a:pt x="29864" y="4537754"/>
                  </a:lnTo>
                  <a:lnTo>
                    <a:pt x="46034" y="4580616"/>
                  </a:lnTo>
                  <a:lnTo>
                    <a:pt x="65385" y="4621805"/>
                  </a:lnTo>
                  <a:lnTo>
                    <a:pt x="87765" y="4661171"/>
                  </a:lnTo>
                  <a:lnTo>
                    <a:pt x="113024" y="4698562"/>
                  </a:lnTo>
                  <a:lnTo>
                    <a:pt x="141011" y="4733828"/>
                  </a:lnTo>
                  <a:lnTo>
                    <a:pt x="171575" y="4766819"/>
                  </a:lnTo>
                  <a:lnTo>
                    <a:pt x="204566" y="4797383"/>
                  </a:lnTo>
                  <a:lnTo>
                    <a:pt x="239832" y="4825370"/>
                  </a:lnTo>
                  <a:lnTo>
                    <a:pt x="277223" y="4850629"/>
                  </a:lnTo>
                  <a:lnTo>
                    <a:pt x="316589" y="4873009"/>
                  </a:lnTo>
                  <a:lnTo>
                    <a:pt x="357778" y="4892360"/>
                  </a:lnTo>
                  <a:lnTo>
                    <a:pt x="400640" y="4908530"/>
                  </a:lnTo>
                  <a:lnTo>
                    <a:pt x="445024" y="4921370"/>
                  </a:lnTo>
                  <a:lnTo>
                    <a:pt x="490779" y="4930727"/>
                  </a:lnTo>
                  <a:lnTo>
                    <a:pt x="537754" y="4936453"/>
                  </a:lnTo>
                  <a:lnTo>
                    <a:pt x="585800" y="4938395"/>
                  </a:lnTo>
                  <a:lnTo>
                    <a:pt x="2928924" y="4938395"/>
                  </a:lnTo>
                  <a:lnTo>
                    <a:pt x="2976970" y="4936453"/>
                  </a:lnTo>
                  <a:lnTo>
                    <a:pt x="3023945" y="4930727"/>
                  </a:lnTo>
                  <a:lnTo>
                    <a:pt x="3069700" y="4921370"/>
                  </a:lnTo>
                  <a:lnTo>
                    <a:pt x="3114084" y="4908530"/>
                  </a:lnTo>
                  <a:lnTo>
                    <a:pt x="3156946" y="4892360"/>
                  </a:lnTo>
                  <a:lnTo>
                    <a:pt x="3198135" y="4873009"/>
                  </a:lnTo>
                  <a:lnTo>
                    <a:pt x="3237501" y="4850629"/>
                  </a:lnTo>
                  <a:lnTo>
                    <a:pt x="3274892" y="4825370"/>
                  </a:lnTo>
                  <a:lnTo>
                    <a:pt x="3310158" y="4797383"/>
                  </a:lnTo>
                  <a:lnTo>
                    <a:pt x="3343149" y="4766819"/>
                  </a:lnTo>
                  <a:lnTo>
                    <a:pt x="3373713" y="4733828"/>
                  </a:lnTo>
                  <a:lnTo>
                    <a:pt x="3401700" y="4698562"/>
                  </a:lnTo>
                  <a:lnTo>
                    <a:pt x="3426959" y="4661171"/>
                  </a:lnTo>
                  <a:lnTo>
                    <a:pt x="3449339" y="4621805"/>
                  </a:lnTo>
                  <a:lnTo>
                    <a:pt x="3468690" y="4580616"/>
                  </a:lnTo>
                  <a:lnTo>
                    <a:pt x="3484860" y="4537754"/>
                  </a:lnTo>
                  <a:lnTo>
                    <a:pt x="3497700" y="4493370"/>
                  </a:lnTo>
                  <a:lnTo>
                    <a:pt x="3507057" y="4447615"/>
                  </a:lnTo>
                  <a:lnTo>
                    <a:pt x="3512783" y="4400640"/>
                  </a:lnTo>
                  <a:lnTo>
                    <a:pt x="3514725" y="4352594"/>
                  </a:lnTo>
                  <a:lnTo>
                    <a:pt x="3514725" y="585800"/>
                  </a:lnTo>
                  <a:lnTo>
                    <a:pt x="3512783" y="537754"/>
                  </a:lnTo>
                  <a:lnTo>
                    <a:pt x="3507057" y="490779"/>
                  </a:lnTo>
                  <a:lnTo>
                    <a:pt x="3497700" y="445024"/>
                  </a:lnTo>
                  <a:lnTo>
                    <a:pt x="3484860" y="400640"/>
                  </a:lnTo>
                  <a:lnTo>
                    <a:pt x="3468690" y="357778"/>
                  </a:lnTo>
                  <a:lnTo>
                    <a:pt x="3449339" y="316589"/>
                  </a:lnTo>
                  <a:lnTo>
                    <a:pt x="3426959" y="277223"/>
                  </a:lnTo>
                  <a:lnTo>
                    <a:pt x="3401700" y="239832"/>
                  </a:lnTo>
                  <a:lnTo>
                    <a:pt x="3373713" y="204566"/>
                  </a:lnTo>
                  <a:lnTo>
                    <a:pt x="3343149" y="171575"/>
                  </a:lnTo>
                  <a:lnTo>
                    <a:pt x="3310158" y="141011"/>
                  </a:lnTo>
                  <a:lnTo>
                    <a:pt x="3274892" y="113024"/>
                  </a:lnTo>
                  <a:lnTo>
                    <a:pt x="3237501" y="87765"/>
                  </a:lnTo>
                  <a:lnTo>
                    <a:pt x="3198135" y="65385"/>
                  </a:lnTo>
                  <a:lnTo>
                    <a:pt x="3156946" y="46034"/>
                  </a:lnTo>
                  <a:lnTo>
                    <a:pt x="3114084" y="29864"/>
                  </a:lnTo>
                  <a:lnTo>
                    <a:pt x="3069700" y="17024"/>
                  </a:lnTo>
                  <a:lnTo>
                    <a:pt x="3023945" y="7667"/>
                  </a:lnTo>
                  <a:lnTo>
                    <a:pt x="2976970" y="1941"/>
                  </a:lnTo>
                  <a:lnTo>
                    <a:pt x="2928924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20089" y="1259453"/>
              <a:ext cx="3514725" cy="4938395"/>
            </a:xfrm>
            <a:custGeom>
              <a:avLst/>
              <a:gdLst/>
              <a:ahLst/>
              <a:cxnLst/>
              <a:rect l="l" t="t" r="r" b="b"/>
              <a:pathLst>
                <a:path w="3514725" h="4938395">
                  <a:moveTo>
                    <a:pt x="0" y="585800"/>
                  </a:moveTo>
                  <a:lnTo>
                    <a:pt x="1941" y="537754"/>
                  </a:lnTo>
                  <a:lnTo>
                    <a:pt x="7667" y="490779"/>
                  </a:lnTo>
                  <a:lnTo>
                    <a:pt x="17024" y="445024"/>
                  </a:lnTo>
                  <a:lnTo>
                    <a:pt x="29864" y="400640"/>
                  </a:lnTo>
                  <a:lnTo>
                    <a:pt x="46034" y="357778"/>
                  </a:lnTo>
                  <a:lnTo>
                    <a:pt x="65385" y="316589"/>
                  </a:lnTo>
                  <a:lnTo>
                    <a:pt x="87765" y="277223"/>
                  </a:lnTo>
                  <a:lnTo>
                    <a:pt x="113024" y="239832"/>
                  </a:lnTo>
                  <a:lnTo>
                    <a:pt x="141011" y="204566"/>
                  </a:lnTo>
                  <a:lnTo>
                    <a:pt x="171575" y="171575"/>
                  </a:lnTo>
                  <a:lnTo>
                    <a:pt x="204566" y="141011"/>
                  </a:lnTo>
                  <a:lnTo>
                    <a:pt x="239832" y="113024"/>
                  </a:lnTo>
                  <a:lnTo>
                    <a:pt x="277223" y="87765"/>
                  </a:lnTo>
                  <a:lnTo>
                    <a:pt x="316589" y="65385"/>
                  </a:lnTo>
                  <a:lnTo>
                    <a:pt x="357778" y="46034"/>
                  </a:lnTo>
                  <a:lnTo>
                    <a:pt x="400640" y="29864"/>
                  </a:lnTo>
                  <a:lnTo>
                    <a:pt x="445024" y="17024"/>
                  </a:lnTo>
                  <a:lnTo>
                    <a:pt x="490779" y="7667"/>
                  </a:lnTo>
                  <a:lnTo>
                    <a:pt x="537754" y="1941"/>
                  </a:lnTo>
                  <a:lnTo>
                    <a:pt x="585800" y="0"/>
                  </a:lnTo>
                  <a:lnTo>
                    <a:pt x="2928924" y="0"/>
                  </a:lnTo>
                  <a:lnTo>
                    <a:pt x="2976970" y="1941"/>
                  </a:lnTo>
                  <a:lnTo>
                    <a:pt x="3023945" y="7667"/>
                  </a:lnTo>
                  <a:lnTo>
                    <a:pt x="3069700" y="17024"/>
                  </a:lnTo>
                  <a:lnTo>
                    <a:pt x="3114084" y="29864"/>
                  </a:lnTo>
                  <a:lnTo>
                    <a:pt x="3156946" y="46034"/>
                  </a:lnTo>
                  <a:lnTo>
                    <a:pt x="3198135" y="65385"/>
                  </a:lnTo>
                  <a:lnTo>
                    <a:pt x="3237501" y="87765"/>
                  </a:lnTo>
                  <a:lnTo>
                    <a:pt x="3274892" y="113024"/>
                  </a:lnTo>
                  <a:lnTo>
                    <a:pt x="3310158" y="141011"/>
                  </a:lnTo>
                  <a:lnTo>
                    <a:pt x="3343149" y="171575"/>
                  </a:lnTo>
                  <a:lnTo>
                    <a:pt x="3373713" y="204566"/>
                  </a:lnTo>
                  <a:lnTo>
                    <a:pt x="3401700" y="239832"/>
                  </a:lnTo>
                  <a:lnTo>
                    <a:pt x="3426959" y="277223"/>
                  </a:lnTo>
                  <a:lnTo>
                    <a:pt x="3449339" y="316589"/>
                  </a:lnTo>
                  <a:lnTo>
                    <a:pt x="3468690" y="357778"/>
                  </a:lnTo>
                  <a:lnTo>
                    <a:pt x="3484860" y="400640"/>
                  </a:lnTo>
                  <a:lnTo>
                    <a:pt x="3497700" y="445024"/>
                  </a:lnTo>
                  <a:lnTo>
                    <a:pt x="3507057" y="490779"/>
                  </a:lnTo>
                  <a:lnTo>
                    <a:pt x="3512783" y="537754"/>
                  </a:lnTo>
                  <a:lnTo>
                    <a:pt x="3514725" y="585800"/>
                  </a:lnTo>
                  <a:lnTo>
                    <a:pt x="3514725" y="4352594"/>
                  </a:lnTo>
                  <a:lnTo>
                    <a:pt x="3512783" y="4400640"/>
                  </a:lnTo>
                  <a:lnTo>
                    <a:pt x="3507057" y="4447615"/>
                  </a:lnTo>
                  <a:lnTo>
                    <a:pt x="3497700" y="4493370"/>
                  </a:lnTo>
                  <a:lnTo>
                    <a:pt x="3484860" y="4537754"/>
                  </a:lnTo>
                  <a:lnTo>
                    <a:pt x="3468690" y="4580616"/>
                  </a:lnTo>
                  <a:lnTo>
                    <a:pt x="3449339" y="4621805"/>
                  </a:lnTo>
                  <a:lnTo>
                    <a:pt x="3426959" y="4661171"/>
                  </a:lnTo>
                  <a:lnTo>
                    <a:pt x="3401700" y="4698562"/>
                  </a:lnTo>
                  <a:lnTo>
                    <a:pt x="3373713" y="4733828"/>
                  </a:lnTo>
                  <a:lnTo>
                    <a:pt x="3343149" y="4766819"/>
                  </a:lnTo>
                  <a:lnTo>
                    <a:pt x="3310158" y="4797383"/>
                  </a:lnTo>
                  <a:lnTo>
                    <a:pt x="3274892" y="4825370"/>
                  </a:lnTo>
                  <a:lnTo>
                    <a:pt x="3237501" y="4850629"/>
                  </a:lnTo>
                  <a:lnTo>
                    <a:pt x="3198135" y="4873009"/>
                  </a:lnTo>
                  <a:lnTo>
                    <a:pt x="3156946" y="4892360"/>
                  </a:lnTo>
                  <a:lnTo>
                    <a:pt x="3114084" y="4908530"/>
                  </a:lnTo>
                  <a:lnTo>
                    <a:pt x="3069700" y="4921370"/>
                  </a:lnTo>
                  <a:lnTo>
                    <a:pt x="3023945" y="4930727"/>
                  </a:lnTo>
                  <a:lnTo>
                    <a:pt x="2976970" y="4936453"/>
                  </a:lnTo>
                  <a:lnTo>
                    <a:pt x="2928924" y="4938395"/>
                  </a:lnTo>
                  <a:lnTo>
                    <a:pt x="585800" y="4938395"/>
                  </a:lnTo>
                  <a:lnTo>
                    <a:pt x="537754" y="4936453"/>
                  </a:lnTo>
                  <a:lnTo>
                    <a:pt x="490779" y="4930727"/>
                  </a:lnTo>
                  <a:lnTo>
                    <a:pt x="445024" y="4921370"/>
                  </a:lnTo>
                  <a:lnTo>
                    <a:pt x="400640" y="4908530"/>
                  </a:lnTo>
                  <a:lnTo>
                    <a:pt x="357778" y="4892360"/>
                  </a:lnTo>
                  <a:lnTo>
                    <a:pt x="316589" y="4873009"/>
                  </a:lnTo>
                  <a:lnTo>
                    <a:pt x="277223" y="4850629"/>
                  </a:lnTo>
                  <a:lnTo>
                    <a:pt x="239832" y="4825370"/>
                  </a:lnTo>
                  <a:lnTo>
                    <a:pt x="204566" y="4797383"/>
                  </a:lnTo>
                  <a:lnTo>
                    <a:pt x="171575" y="4766819"/>
                  </a:lnTo>
                  <a:lnTo>
                    <a:pt x="141011" y="4733828"/>
                  </a:lnTo>
                  <a:lnTo>
                    <a:pt x="113024" y="4698562"/>
                  </a:lnTo>
                  <a:lnTo>
                    <a:pt x="87765" y="4661171"/>
                  </a:lnTo>
                  <a:lnTo>
                    <a:pt x="65385" y="4621805"/>
                  </a:lnTo>
                  <a:lnTo>
                    <a:pt x="46034" y="4580616"/>
                  </a:lnTo>
                  <a:lnTo>
                    <a:pt x="29864" y="4537754"/>
                  </a:lnTo>
                  <a:lnTo>
                    <a:pt x="17024" y="4493370"/>
                  </a:lnTo>
                  <a:lnTo>
                    <a:pt x="7667" y="4447615"/>
                  </a:lnTo>
                  <a:lnTo>
                    <a:pt x="1941" y="4400640"/>
                  </a:lnTo>
                  <a:lnTo>
                    <a:pt x="0" y="4352594"/>
                  </a:lnTo>
                  <a:lnTo>
                    <a:pt x="0" y="5858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470405" y="1506152"/>
            <a:ext cx="299974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UBO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Site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Quimper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Droit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LEA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Anglais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Espagnol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LLCER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Anglais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Histoire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mention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Géographie</a:t>
            </a:r>
            <a:endParaRPr sz="1800">
              <a:latin typeface="Calibri"/>
              <a:cs typeface="Calibri"/>
            </a:endParaRPr>
          </a:p>
          <a:p>
            <a:pPr marL="299085" marR="737870" indent="-287020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Histoire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l’Art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de </a:t>
            </a:r>
            <a:r>
              <a:rPr sz="1800" spc="-10" dirty="0">
                <a:latin typeface="Calibri"/>
                <a:cs typeface="Calibri"/>
              </a:rPr>
              <a:t>l’Archéologie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070850" y="1253101"/>
            <a:ext cx="3813810" cy="4996180"/>
            <a:chOff x="8070850" y="1253101"/>
            <a:chExt cx="3813810" cy="4996180"/>
          </a:xfrm>
        </p:grpSpPr>
        <p:sp>
          <p:nvSpPr>
            <p:cNvPr id="13" name="object 13"/>
            <p:cNvSpPr/>
            <p:nvPr/>
          </p:nvSpPr>
          <p:spPr>
            <a:xfrm>
              <a:off x="8077200" y="1259451"/>
              <a:ext cx="3801110" cy="4983480"/>
            </a:xfrm>
            <a:custGeom>
              <a:avLst/>
              <a:gdLst/>
              <a:ahLst/>
              <a:cxnLst/>
              <a:rect l="l" t="t" r="r" b="b"/>
              <a:pathLst>
                <a:path w="3801109" h="4983480">
                  <a:moveTo>
                    <a:pt x="3167354" y="0"/>
                  </a:moveTo>
                  <a:lnTo>
                    <a:pt x="633488" y="0"/>
                  </a:lnTo>
                  <a:lnTo>
                    <a:pt x="586209" y="1737"/>
                  </a:lnTo>
                  <a:lnTo>
                    <a:pt x="539874" y="6868"/>
                  </a:lnTo>
                  <a:lnTo>
                    <a:pt x="494606" y="15271"/>
                  </a:lnTo>
                  <a:lnTo>
                    <a:pt x="450526" y="26821"/>
                  </a:lnTo>
                  <a:lnTo>
                    <a:pt x="407757" y="41398"/>
                  </a:lnTo>
                  <a:lnTo>
                    <a:pt x="366423" y="58879"/>
                  </a:lnTo>
                  <a:lnTo>
                    <a:pt x="326644" y="79140"/>
                  </a:lnTo>
                  <a:lnTo>
                    <a:pt x="288544" y="102060"/>
                  </a:lnTo>
                  <a:lnTo>
                    <a:pt x="252246" y="127516"/>
                  </a:lnTo>
                  <a:lnTo>
                    <a:pt x="217871" y="155386"/>
                  </a:lnTo>
                  <a:lnTo>
                    <a:pt x="185542" y="185547"/>
                  </a:lnTo>
                  <a:lnTo>
                    <a:pt x="155382" y="217876"/>
                  </a:lnTo>
                  <a:lnTo>
                    <a:pt x="127512" y="252251"/>
                  </a:lnTo>
                  <a:lnTo>
                    <a:pt x="102057" y="288550"/>
                  </a:lnTo>
                  <a:lnTo>
                    <a:pt x="79137" y="326650"/>
                  </a:lnTo>
                  <a:lnTo>
                    <a:pt x="58877" y="366428"/>
                  </a:lnTo>
                  <a:lnTo>
                    <a:pt x="41397" y="407763"/>
                  </a:lnTo>
                  <a:lnTo>
                    <a:pt x="26820" y="450531"/>
                  </a:lnTo>
                  <a:lnTo>
                    <a:pt x="15270" y="494610"/>
                  </a:lnTo>
                  <a:lnTo>
                    <a:pt x="6868" y="539877"/>
                  </a:lnTo>
                  <a:lnTo>
                    <a:pt x="1737" y="586211"/>
                  </a:lnTo>
                  <a:lnTo>
                    <a:pt x="0" y="633488"/>
                  </a:lnTo>
                  <a:lnTo>
                    <a:pt x="0" y="4349724"/>
                  </a:lnTo>
                  <a:lnTo>
                    <a:pt x="1737" y="4397001"/>
                  </a:lnTo>
                  <a:lnTo>
                    <a:pt x="6868" y="4443335"/>
                  </a:lnTo>
                  <a:lnTo>
                    <a:pt x="15270" y="4488603"/>
                  </a:lnTo>
                  <a:lnTo>
                    <a:pt x="26820" y="4532682"/>
                  </a:lnTo>
                  <a:lnTo>
                    <a:pt x="41397" y="4575450"/>
                  </a:lnTo>
                  <a:lnTo>
                    <a:pt x="58877" y="4616784"/>
                  </a:lnTo>
                  <a:lnTo>
                    <a:pt x="79137" y="4656563"/>
                  </a:lnTo>
                  <a:lnTo>
                    <a:pt x="102057" y="4694662"/>
                  </a:lnTo>
                  <a:lnTo>
                    <a:pt x="127512" y="4730961"/>
                  </a:lnTo>
                  <a:lnTo>
                    <a:pt x="155382" y="4765337"/>
                  </a:lnTo>
                  <a:lnTo>
                    <a:pt x="185542" y="4797666"/>
                  </a:lnTo>
                  <a:lnTo>
                    <a:pt x="217871" y="4827826"/>
                  </a:lnTo>
                  <a:lnTo>
                    <a:pt x="252246" y="4855696"/>
                  </a:lnTo>
                  <a:lnTo>
                    <a:pt x="288544" y="4881152"/>
                  </a:lnTo>
                  <a:lnTo>
                    <a:pt x="326644" y="4904072"/>
                  </a:lnTo>
                  <a:lnTo>
                    <a:pt x="366423" y="4924334"/>
                  </a:lnTo>
                  <a:lnTo>
                    <a:pt x="407757" y="4941814"/>
                  </a:lnTo>
                  <a:lnTo>
                    <a:pt x="450526" y="4956391"/>
                  </a:lnTo>
                  <a:lnTo>
                    <a:pt x="494606" y="4967942"/>
                  </a:lnTo>
                  <a:lnTo>
                    <a:pt x="539874" y="4976344"/>
                  </a:lnTo>
                  <a:lnTo>
                    <a:pt x="586209" y="4981475"/>
                  </a:lnTo>
                  <a:lnTo>
                    <a:pt x="633488" y="4983213"/>
                  </a:lnTo>
                  <a:lnTo>
                    <a:pt x="3167354" y="4983213"/>
                  </a:lnTo>
                  <a:lnTo>
                    <a:pt x="3214633" y="4981475"/>
                  </a:lnTo>
                  <a:lnTo>
                    <a:pt x="3260968" y="4976344"/>
                  </a:lnTo>
                  <a:lnTo>
                    <a:pt x="3306236" y="4967942"/>
                  </a:lnTo>
                  <a:lnTo>
                    <a:pt x="3350316" y="4956391"/>
                  </a:lnTo>
                  <a:lnTo>
                    <a:pt x="3393085" y="4941814"/>
                  </a:lnTo>
                  <a:lnTo>
                    <a:pt x="3434420" y="4924334"/>
                  </a:lnTo>
                  <a:lnTo>
                    <a:pt x="3474198" y="4904072"/>
                  </a:lnTo>
                  <a:lnTo>
                    <a:pt x="3512298" y="4881152"/>
                  </a:lnTo>
                  <a:lnTo>
                    <a:pt x="3548597" y="4855696"/>
                  </a:lnTo>
                  <a:lnTo>
                    <a:pt x="3582972" y="4827826"/>
                  </a:lnTo>
                  <a:lnTo>
                    <a:pt x="3615301" y="4797666"/>
                  </a:lnTo>
                  <a:lnTo>
                    <a:pt x="3645461" y="4765337"/>
                  </a:lnTo>
                  <a:lnTo>
                    <a:pt x="3673330" y="4730961"/>
                  </a:lnTo>
                  <a:lnTo>
                    <a:pt x="3698785" y="4694662"/>
                  </a:lnTo>
                  <a:lnTo>
                    <a:pt x="3721705" y="4656563"/>
                  </a:lnTo>
                  <a:lnTo>
                    <a:pt x="3741966" y="4616784"/>
                  </a:lnTo>
                  <a:lnTo>
                    <a:pt x="3759446" y="4575450"/>
                  </a:lnTo>
                  <a:lnTo>
                    <a:pt x="3774022" y="4532682"/>
                  </a:lnTo>
                  <a:lnTo>
                    <a:pt x="3785572" y="4488603"/>
                  </a:lnTo>
                  <a:lnTo>
                    <a:pt x="3793974" y="4443335"/>
                  </a:lnTo>
                  <a:lnTo>
                    <a:pt x="3799105" y="4397001"/>
                  </a:lnTo>
                  <a:lnTo>
                    <a:pt x="3800843" y="4349724"/>
                  </a:lnTo>
                  <a:lnTo>
                    <a:pt x="3800843" y="633488"/>
                  </a:lnTo>
                  <a:lnTo>
                    <a:pt x="3799105" y="586211"/>
                  </a:lnTo>
                  <a:lnTo>
                    <a:pt x="3793974" y="539877"/>
                  </a:lnTo>
                  <a:lnTo>
                    <a:pt x="3785572" y="494610"/>
                  </a:lnTo>
                  <a:lnTo>
                    <a:pt x="3774022" y="450531"/>
                  </a:lnTo>
                  <a:lnTo>
                    <a:pt x="3759446" y="407763"/>
                  </a:lnTo>
                  <a:lnTo>
                    <a:pt x="3741966" y="366428"/>
                  </a:lnTo>
                  <a:lnTo>
                    <a:pt x="3721705" y="326650"/>
                  </a:lnTo>
                  <a:lnTo>
                    <a:pt x="3698785" y="288550"/>
                  </a:lnTo>
                  <a:lnTo>
                    <a:pt x="3673330" y="252251"/>
                  </a:lnTo>
                  <a:lnTo>
                    <a:pt x="3645461" y="217876"/>
                  </a:lnTo>
                  <a:lnTo>
                    <a:pt x="3615301" y="185547"/>
                  </a:lnTo>
                  <a:lnTo>
                    <a:pt x="3582972" y="155386"/>
                  </a:lnTo>
                  <a:lnTo>
                    <a:pt x="3548597" y="127516"/>
                  </a:lnTo>
                  <a:lnTo>
                    <a:pt x="3512298" y="102060"/>
                  </a:lnTo>
                  <a:lnTo>
                    <a:pt x="3474198" y="79140"/>
                  </a:lnTo>
                  <a:lnTo>
                    <a:pt x="3434420" y="58879"/>
                  </a:lnTo>
                  <a:lnTo>
                    <a:pt x="3393085" y="41398"/>
                  </a:lnTo>
                  <a:lnTo>
                    <a:pt x="3350316" y="26821"/>
                  </a:lnTo>
                  <a:lnTo>
                    <a:pt x="3306236" y="15271"/>
                  </a:lnTo>
                  <a:lnTo>
                    <a:pt x="3260968" y="6868"/>
                  </a:lnTo>
                  <a:lnTo>
                    <a:pt x="3214633" y="1737"/>
                  </a:lnTo>
                  <a:lnTo>
                    <a:pt x="3167354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77200" y="1259451"/>
              <a:ext cx="3801110" cy="4983480"/>
            </a:xfrm>
            <a:custGeom>
              <a:avLst/>
              <a:gdLst/>
              <a:ahLst/>
              <a:cxnLst/>
              <a:rect l="l" t="t" r="r" b="b"/>
              <a:pathLst>
                <a:path w="3801109" h="4983480">
                  <a:moveTo>
                    <a:pt x="0" y="633488"/>
                  </a:moveTo>
                  <a:lnTo>
                    <a:pt x="1737" y="586211"/>
                  </a:lnTo>
                  <a:lnTo>
                    <a:pt x="6868" y="539877"/>
                  </a:lnTo>
                  <a:lnTo>
                    <a:pt x="15270" y="494610"/>
                  </a:lnTo>
                  <a:lnTo>
                    <a:pt x="26820" y="450531"/>
                  </a:lnTo>
                  <a:lnTo>
                    <a:pt x="41397" y="407763"/>
                  </a:lnTo>
                  <a:lnTo>
                    <a:pt x="58877" y="366428"/>
                  </a:lnTo>
                  <a:lnTo>
                    <a:pt x="79137" y="326650"/>
                  </a:lnTo>
                  <a:lnTo>
                    <a:pt x="102057" y="288550"/>
                  </a:lnTo>
                  <a:lnTo>
                    <a:pt x="127512" y="252251"/>
                  </a:lnTo>
                  <a:lnTo>
                    <a:pt x="155382" y="217876"/>
                  </a:lnTo>
                  <a:lnTo>
                    <a:pt x="185542" y="185547"/>
                  </a:lnTo>
                  <a:lnTo>
                    <a:pt x="217871" y="155386"/>
                  </a:lnTo>
                  <a:lnTo>
                    <a:pt x="252246" y="127516"/>
                  </a:lnTo>
                  <a:lnTo>
                    <a:pt x="288544" y="102060"/>
                  </a:lnTo>
                  <a:lnTo>
                    <a:pt x="326644" y="79140"/>
                  </a:lnTo>
                  <a:lnTo>
                    <a:pt x="366423" y="58879"/>
                  </a:lnTo>
                  <a:lnTo>
                    <a:pt x="407757" y="41398"/>
                  </a:lnTo>
                  <a:lnTo>
                    <a:pt x="450526" y="26821"/>
                  </a:lnTo>
                  <a:lnTo>
                    <a:pt x="494606" y="15271"/>
                  </a:lnTo>
                  <a:lnTo>
                    <a:pt x="539874" y="6868"/>
                  </a:lnTo>
                  <a:lnTo>
                    <a:pt x="586209" y="1737"/>
                  </a:lnTo>
                  <a:lnTo>
                    <a:pt x="633488" y="0"/>
                  </a:lnTo>
                  <a:lnTo>
                    <a:pt x="3167354" y="0"/>
                  </a:lnTo>
                  <a:lnTo>
                    <a:pt x="3214633" y="1737"/>
                  </a:lnTo>
                  <a:lnTo>
                    <a:pt x="3260968" y="6868"/>
                  </a:lnTo>
                  <a:lnTo>
                    <a:pt x="3306236" y="15271"/>
                  </a:lnTo>
                  <a:lnTo>
                    <a:pt x="3350316" y="26821"/>
                  </a:lnTo>
                  <a:lnTo>
                    <a:pt x="3393085" y="41398"/>
                  </a:lnTo>
                  <a:lnTo>
                    <a:pt x="3434420" y="58879"/>
                  </a:lnTo>
                  <a:lnTo>
                    <a:pt x="3474198" y="79140"/>
                  </a:lnTo>
                  <a:lnTo>
                    <a:pt x="3512298" y="102060"/>
                  </a:lnTo>
                  <a:lnTo>
                    <a:pt x="3548597" y="127516"/>
                  </a:lnTo>
                  <a:lnTo>
                    <a:pt x="3582972" y="155386"/>
                  </a:lnTo>
                  <a:lnTo>
                    <a:pt x="3615301" y="185547"/>
                  </a:lnTo>
                  <a:lnTo>
                    <a:pt x="3645461" y="217876"/>
                  </a:lnTo>
                  <a:lnTo>
                    <a:pt x="3673330" y="252251"/>
                  </a:lnTo>
                  <a:lnTo>
                    <a:pt x="3698785" y="288550"/>
                  </a:lnTo>
                  <a:lnTo>
                    <a:pt x="3721705" y="326650"/>
                  </a:lnTo>
                  <a:lnTo>
                    <a:pt x="3741966" y="366428"/>
                  </a:lnTo>
                  <a:lnTo>
                    <a:pt x="3759446" y="407763"/>
                  </a:lnTo>
                  <a:lnTo>
                    <a:pt x="3774022" y="450531"/>
                  </a:lnTo>
                  <a:lnTo>
                    <a:pt x="3785572" y="494610"/>
                  </a:lnTo>
                  <a:lnTo>
                    <a:pt x="3793974" y="539877"/>
                  </a:lnTo>
                  <a:lnTo>
                    <a:pt x="3799105" y="586211"/>
                  </a:lnTo>
                  <a:lnTo>
                    <a:pt x="3800843" y="633488"/>
                  </a:lnTo>
                  <a:lnTo>
                    <a:pt x="3800843" y="4349724"/>
                  </a:lnTo>
                  <a:lnTo>
                    <a:pt x="3799105" y="4397001"/>
                  </a:lnTo>
                  <a:lnTo>
                    <a:pt x="3793974" y="4443335"/>
                  </a:lnTo>
                  <a:lnTo>
                    <a:pt x="3785572" y="4488603"/>
                  </a:lnTo>
                  <a:lnTo>
                    <a:pt x="3774022" y="4532682"/>
                  </a:lnTo>
                  <a:lnTo>
                    <a:pt x="3759446" y="4575450"/>
                  </a:lnTo>
                  <a:lnTo>
                    <a:pt x="3741966" y="4616784"/>
                  </a:lnTo>
                  <a:lnTo>
                    <a:pt x="3721705" y="4656563"/>
                  </a:lnTo>
                  <a:lnTo>
                    <a:pt x="3698785" y="4694662"/>
                  </a:lnTo>
                  <a:lnTo>
                    <a:pt x="3673330" y="4730961"/>
                  </a:lnTo>
                  <a:lnTo>
                    <a:pt x="3645461" y="4765337"/>
                  </a:lnTo>
                  <a:lnTo>
                    <a:pt x="3615301" y="4797666"/>
                  </a:lnTo>
                  <a:lnTo>
                    <a:pt x="3582972" y="4827826"/>
                  </a:lnTo>
                  <a:lnTo>
                    <a:pt x="3548597" y="4855696"/>
                  </a:lnTo>
                  <a:lnTo>
                    <a:pt x="3512298" y="4881152"/>
                  </a:lnTo>
                  <a:lnTo>
                    <a:pt x="3474198" y="4904072"/>
                  </a:lnTo>
                  <a:lnTo>
                    <a:pt x="3434420" y="4924334"/>
                  </a:lnTo>
                  <a:lnTo>
                    <a:pt x="3393085" y="4941814"/>
                  </a:lnTo>
                  <a:lnTo>
                    <a:pt x="3350316" y="4956391"/>
                  </a:lnTo>
                  <a:lnTo>
                    <a:pt x="3306236" y="4967942"/>
                  </a:lnTo>
                  <a:lnTo>
                    <a:pt x="3260968" y="4976344"/>
                  </a:lnTo>
                  <a:lnTo>
                    <a:pt x="3214633" y="4981475"/>
                  </a:lnTo>
                  <a:lnTo>
                    <a:pt x="3167354" y="4983213"/>
                  </a:lnTo>
                  <a:lnTo>
                    <a:pt x="633488" y="4983213"/>
                  </a:lnTo>
                  <a:lnTo>
                    <a:pt x="586209" y="4981475"/>
                  </a:lnTo>
                  <a:lnTo>
                    <a:pt x="539874" y="4976344"/>
                  </a:lnTo>
                  <a:lnTo>
                    <a:pt x="494606" y="4967942"/>
                  </a:lnTo>
                  <a:lnTo>
                    <a:pt x="450526" y="4956391"/>
                  </a:lnTo>
                  <a:lnTo>
                    <a:pt x="407757" y="4941814"/>
                  </a:lnTo>
                  <a:lnTo>
                    <a:pt x="366423" y="4924334"/>
                  </a:lnTo>
                  <a:lnTo>
                    <a:pt x="326644" y="4904072"/>
                  </a:lnTo>
                  <a:lnTo>
                    <a:pt x="288544" y="4881152"/>
                  </a:lnTo>
                  <a:lnTo>
                    <a:pt x="252246" y="4855696"/>
                  </a:lnTo>
                  <a:lnTo>
                    <a:pt x="217871" y="4827826"/>
                  </a:lnTo>
                  <a:lnTo>
                    <a:pt x="185542" y="4797666"/>
                  </a:lnTo>
                  <a:lnTo>
                    <a:pt x="155382" y="4765337"/>
                  </a:lnTo>
                  <a:lnTo>
                    <a:pt x="127512" y="4730961"/>
                  </a:lnTo>
                  <a:lnTo>
                    <a:pt x="102057" y="4694662"/>
                  </a:lnTo>
                  <a:lnTo>
                    <a:pt x="79137" y="4656563"/>
                  </a:lnTo>
                  <a:lnTo>
                    <a:pt x="58877" y="4616784"/>
                  </a:lnTo>
                  <a:lnTo>
                    <a:pt x="41397" y="4575450"/>
                  </a:lnTo>
                  <a:lnTo>
                    <a:pt x="26820" y="4532682"/>
                  </a:lnTo>
                  <a:lnTo>
                    <a:pt x="15270" y="4488603"/>
                  </a:lnTo>
                  <a:lnTo>
                    <a:pt x="6868" y="4443335"/>
                  </a:lnTo>
                  <a:lnTo>
                    <a:pt x="1737" y="4397001"/>
                  </a:lnTo>
                  <a:lnTo>
                    <a:pt x="0" y="4349724"/>
                  </a:lnTo>
                  <a:lnTo>
                    <a:pt x="0" y="63348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341481" y="1665719"/>
            <a:ext cx="3222625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UBS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Site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Lorient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Sciences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Vie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Terre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Physique</a:t>
            </a:r>
            <a:endParaRPr sz="1800">
              <a:latin typeface="Calibri"/>
              <a:cs typeface="Calibri"/>
            </a:endParaRPr>
          </a:p>
          <a:p>
            <a:pPr marL="299085" marR="336550" indent="-287020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Système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numériques, informatique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embarquée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et </a:t>
            </a:r>
            <a:r>
              <a:rPr sz="1800" dirty="0">
                <a:latin typeface="Calibri"/>
                <a:cs typeface="Calibri"/>
              </a:rPr>
              <a:t>objets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connectés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LEA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Anglais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Allemand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LEA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Anglais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Espagnol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Histoire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Action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sociale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Santé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LLCER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Espagnol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LLCER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Anglais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Lettres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CC00CC"/>
              </a:buClr>
              <a:buFont typeface="Wingdings"/>
              <a:buChar char="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Histoire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Géographie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268" y="329184"/>
            <a:ext cx="11685270" cy="484106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527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14"/>
              </a:spcBef>
            </a:pPr>
            <a:r>
              <a:rPr sz="2800" dirty="0"/>
              <a:t>Places</a:t>
            </a:r>
            <a:r>
              <a:rPr sz="2800" spc="-75" dirty="0"/>
              <a:t> </a:t>
            </a:r>
            <a:r>
              <a:rPr sz="2800" dirty="0"/>
              <a:t>offertes</a:t>
            </a:r>
            <a:r>
              <a:rPr sz="2800" spc="-65" dirty="0"/>
              <a:t> </a:t>
            </a:r>
            <a:r>
              <a:rPr sz="2800" dirty="0" err="1"/>
              <a:t>sélection</a:t>
            </a:r>
            <a:r>
              <a:rPr sz="2800" spc="-75" dirty="0"/>
              <a:t> </a:t>
            </a:r>
            <a:r>
              <a:rPr sz="2800" spc="-20" dirty="0"/>
              <a:t>202</a:t>
            </a:r>
            <a:r>
              <a:rPr lang="fr-FR" sz="2800" spc="-20" dirty="0"/>
              <a:t>6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11170411" y="623925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23478" y="1594114"/>
            <a:ext cx="4093210" cy="4660900"/>
            <a:chOff x="1523478" y="1594114"/>
            <a:chExt cx="4093210" cy="4660900"/>
          </a:xfrm>
        </p:grpSpPr>
        <p:sp>
          <p:nvSpPr>
            <p:cNvPr id="5" name="object 5"/>
            <p:cNvSpPr/>
            <p:nvPr/>
          </p:nvSpPr>
          <p:spPr>
            <a:xfrm>
              <a:off x="1529828" y="1600464"/>
              <a:ext cx="4080510" cy="4648200"/>
            </a:xfrm>
            <a:custGeom>
              <a:avLst/>
              <a:gdLst/>
              <a:ahLst/>
              <a:cxnLst/>
              <a:rect l="l" t="t" r="r" b="b"/>
              <a:pathLst>
                <a:path w="4080510" h="4648200">
                  <a:moveTo>
                    <a:pt x="3400310" y="0"/>
                  </a:moveTo>
                  <a:lnTo>
                    <a:pt x="680085" y="0"/>
                  </a:lnTo>
                  <a:lnTo>
                    <a:pt x="631515" y="1707"/>
                  </a:lnTo>
                  <a:lnTo>
                    <a:pt x="583868" y="6753"/>
                  </a:lnTo>
                  <a:lnTo>
                    <a:pt x="537257" y="15022"/>
                  </a:lnTo>
                  <a:lnTo>
                    <a:pt x="491799" y="26400"/>
                  </a:lnTo>
                  <a:lnTo>
                    <a:pt x="447607" y="40771"/>
                  </a:lnTo>
                  <a:lnTo>
                    <a:pt x="404797" y="58019"/>
                  </a:lnTo>
                  <a:lnTo>
                    <a:pt x="363485" y="78031"/>
                  </a:lnTo>
                  <a:lnTo>
                    <a:pt x="323785" y="100691"/>
                  </a:lnTo>
                  <a:lnTo>
                    <a:pt x="285812" y="125884"/>
                  </a:lnTo>
                  <a:lnTo>
                    <a:pt x="249681" y="153494"/>
                  </a:lnTo>
                  <a:lnTo>
                    <a:pt x="215508" y="183407"/>
                  </a:lnTo>
                  <a:lnTo>
                    <a:pt x="183407" y="215508"/>
                  </a:lnTo>
                  <a:lnTo>
                    <a:pt x="153494" y="249681"/>
                  </a:lnTo>
                  <a:lnTo>
                    <a:pt x="125884" y="285812"/>
                  </a:lnTo>
                  <a:lnTo>
                    <a:pt x="100691" y="323785"/>
                  </a:lnTo>
                  <a:lnTo>
                    <a:pt x="78031" y="363485"/>
                  </a:lnTo>
                  <a:lnTo>
                    <a:pt x="58019" y="404797"/>
                  </a:lnTo>
                  <a:lnTo>
                    <a:pt x="40771" y="447607"/>
                  </a:lnTo>
                  <a:lnTo>
                    <a:pt x="26400" y="491799"/>
                  </a:lnTo>
                  <a:lnTo>
                    <a:pt x="15022" y="537257"/>
                  </a:lnTo>
                  <a:lnTo>
                    <a:pt x="6753" y="583868"/>
                  </a:lnTo>
                  <a:lnTo>
                    <a:pt x="1707" y="631515"/>
                  </a:lnTo>
                  <a:lnTo>
                    <a:pt x="0" y="680085"/>
                  </a:lnTo>
                  <a:lnTo>
                    <a:pt x="0" y="3967861"/>
                  </a:lnTo>
                  <a:lnTo>
                    <a:pt x="1707" y="4016428"/>
                  </a:lnTo>
                  <a:lnTo>
                    <a:pt x="6753" y="4064074"/>
                  </a:lnTo>
                  <a:lnTo>
                    <a:pt x="15022" y="4110683"/>
                  </a:lnTo>
                  <a:lnTo>
                    <a:pt x="26400" y="4156141"/>
                  </a:lnTo>
                  <a:lnTo>
                    <a:pt x="40771" y="4200331"/>
                  </a:lnTo>
                  <a:lnTo>
                    <a:pt x="58019" y="4243140"/>
                  </a:lnTo>
                  <a:lnTo>
                    <a:pt x="78031" y="4284452"/>
                  </a:lnTo>
                  <a:lnTo>
                    <a:pt x="100691" y="4324151"/>
                  </a:lnTo>
                  <a:lnTo>
                    <a:pt x="125884" y="4362124"/>
                  </a:lnTo>
                  <a:lnTo>
                    <a:pt x="153494" y="4398254"/>
                  </a:lnTo>
                  <a:lnTo>
                    <a:pt x="183407" y="4432426"/>
                  </a:lnTo>
                  <a:lnTo>
                    <a:pt x="215508" y="4464527"/>
                  </a:lnTo>
                  <a:lnTo>
                    <a:pt x="249681" y="4494439"/>
                  </a:lnTo>
                  <a:lnTo>
                    <a:pt x="285812" y="4522049"/>
                  </a:lnTo>
                  <a:lnTo>
                    <a:pt x="323785" y="4547242"/>
                  </a:lnTo>
                  <a:lnTo>
                    <a:pt x="363485" y="4569901"/>
                  </a:lnTo>
                  <a:lnTo>
                    <a:pt x="404797" y="4589913"/>
                  </a:lnTo>
                  <a:lnTo>
                    <a:pt x="447607" y="4607162"/>
                  </a:lnTo>
                  <a:lnTo>
                    <a:pt x="491799" y="4621532"/>
                  </a:lnTo>
                  <a:lnTo>
                    <a:pt x="537257" y="4632910"/>
                  </a:lnTo>
                  <a:lnTo>
                    <a:pt x="583868" y="4641179"/>
                  </a:lnTo>
                  <a:lnTo>
                    <a:pt x="631515" y="4646225"/>
                  </a:lnTo>
                  <a:lnTo>
                    <a:pt x="680085" y="4647933"/>
                  </a:lnTo>
                  <a:lnTo>
                    <a:pt x="3400310" y="4647933"/>
                  </a:lnTo>
                  <a:lnTo>
                    <a:pt x="3448879" y="4646225"/>
                  </a:lnTo>
                  <a:lnTo>
                    <a:pt x="3496527" y="4641179"/>
                  </a:lnTo>
                  <a:lnTo>
                    <a:pt x="3543137" y="4632910"/>
                  </a:lnTo>
                  <a:lnTo>
                    <a:pt x="3588596" y="4621532"/>
                  </a:lnTo>
                  <a:lnTo>
                    <a:pt x="3632788" y="4607162"/>
                  </a:lnTo>
                  <a:lnTo>
                    <a:pt x="3675597" y="4589913"/>
                  </a:lnTo>
                  <a:lnTo>
                    <a:pt x="3716910" y="4569901"/>
                  </a:lnTo>
                  <a:lnTo>
                    <a:pt x="3756610" y="4547242"/>
                  </a:lnTo>
                  <a:lnTo>
                    <a:pt x="3794583" y="4522049"/>
                  </a:lnTo>
                  <a:lnTo>
                    <a:pt x="3830714" y="4494439"/>
                  </a:lnTo>
                  <a:lnTo>
                    <a:pt x="3864887" y="4464527"/>
                  </a:lnTo>
                  <a:lnTo>
                    <a:pt x="3896988" y="4432426"/>
                  </a:lnTo>
                  <a:lnTo>
                    <a:pt x="3926901" y="4398254"/>
                  </a:lnTo>
                  <a:lnTo>
                    <a:pt x="3954511" y="4362124"/>
                  </a:lnTo>
                  <a:lnTo>
                    <a:pt x="3979704" y="4324151"/>
                  </a:lnTo>
                  <a:lnTo>
                    <a:pt x="4002363" y="4284452"/>
                  </a:lnTo>
                  <a:lnTo>
                    <a:pt x="4022375" y="4243140"/>
                  </a:lnTo>
                  <a:lnTo>
                    <a:pt x="4039624" y="4200331"/>
                  </a:lnTo>
                  <a:lnTo>
                    <a:pt x="4053995" y="4156141"/>
                  </a:lnTo>
                  <a:lnTo>
                    <a:pt x="4065372" y="4110683"/>
                  </a:lnTo>
                  <a:lnTo>
                    <a:pt x="4073642" y="4064074"/>
                  </a:lnTo>
                  <a:lnTo>
                    <a:pt x="4078688" y="4016428"/>
                  </a:lnTo>
                  <a:lnTo>
                    <a:pt x="4080395" y="3967861"/>
                  </a:lnTo>
                  <a:lnTo>
                    <a:pt x="4080395" y="680085"/>
                  </a:lnTo>
                  <a:lnTo>
                    <a:pt x="4078688" y="631515"/>
                  </a:lnTo>
                  <a:lnTo>
                    <a:pt x="4073642" y="583868"/>
                  </a:lnTo>
                  <a:lnTo>
                    <a:pt x="4065372" y="537257"/>
                  </a:lnTo>
                  <a:lnTo>
                    <a:pt x="4053995" y="491799"/>
                  </a:lnTo>
                  <a:lnTo>
                    <a:pt x="4039624" y="447607"/>
                  </a:lnTo>
                  <a:lnTo>
                    <a:pt x="4022375" y="404797"/>
                  </a:lnTo>
                  <a:lnTo>
                    <a:pt x="4002363" y="363485"/>
                  </a:lnTo>
                  <a:lnTo>
                    <a:pt x="3979704" y="323785"/>
                  </a:lnTo>
                  <a:lnTo>
                    <a:pt x="3954511" y="285812"/>
                  </a:lnTo>
                  <a:lnTo>
                    <a:pt x="3926901" y="249681"/>
                  </a:lnTo>
                  <a:lnTo>
                    <a:pt x="3896988" y="215508"/>
                  </a:lnTo>
                  <a:lnTo>
                    <a:pt x="3864887" y="183407"/>
                  </a:lnTo>
                  <a:lnTo>
                    <a:pt x="3830714" y="153494"/>
                  </a:lnTo>
                  <a:lnTo>
                    <a:pt x="3794583" y="125884"/>
                  </a:lnTo>
                  <a:lnTo>
                    <a:pt x="3756610" y="100691"/>
                  </a:lnTo>
                  <a:lnTo>
                    <a:pt x="3716910" y="78031"/>
                  </a:lnTo>
                  <a:lnTo>
                    <a:pt x="3675597" y="58019"/>
                  </a:lnTo>
                  <a:lnTo>
                    <a:pt x="3632788" y="40771"/>
                  </a:lnTo>
                  <a:lnTo>
                    <a:pt x="3588596" y="26400"/>
                  </a:lnTo>
                  <a:lnTo>
                    <a:pt x="3543137" y="15022"/>
                  </a:lnTo>
                  <a:lnTo>
                    <a:pt x="3496527" y="6753"/>
                  </a:lnTo>
                  <a:lnTo>
                    <a:pt x="3448879" y="1707"/>
                  </a:lnTo>
                  <a:lnTo>
                    <a:pt x="340031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29828" y="1600464"/>
              <a:ext cx="4080510" cy="4648200"/>
            </a:xfrm>
            <a:custGeom>
              <a:avLst/>
              <a:gdLst/>
              <a:ahLst/>
              <a:cxnLst/>
              <a:rect l="l" t="t" r="r" b="b"/>
              <a:pathLst>
                <a:path w="4080510" h="4648200">
                  <a:moveTo>
                    <a:pt x="0" y="680085"/>
                  </a:moveTo>
                  <a:lnTo>
                    <a:pt x="1707" y="631515"/>
                  </a:lnTo>
                  <a:lnTo>
                    <a:pt x="6753" y="583868"/>
                  </a:lnTo>
                  <a:lnTo>
                    <a:pt x="15022" y="537257"/>
                  </a:lnTo>
                  <a:lnTo>
                    <a:pt x="26400" y="491799"/>
                  </a:lnTo>
                  <a:lnTo>
                    <a:pt x="40771" y="447607"/>
                  </a:lnTo>
                  <a:lnTo>
                    <a:pt x="58019" y="404797"/>
                  </a:lnTo>
                  <a:lnTo>
                    <a:pt x="78031" y="363485"/>
                  </a:lnTo>
                  <a:lnTo>
                    <a:pt x="100691" y="323785"/>
                  </a:lnTo>
                  <a:lnTo>
                    <a:pt x="125884" y="285812"/>
                  </a:lnTo>
                  <a:lnTo>
                    <a:pt x="153494" y="249681"/>
                  </a:lnTo>
                  <a:lnTo>
                    <a:pt x="183407" y="215508"/>
                  </a:lnTo>
                  <a:lnTo>
                    <a:pt x="215508" y="183407"/>
                  </a:lnTo>
                  <a:lnTo>
                    <a:pt x="249681" y="153494"/>
                  </a:lnTo>
                  <a:lnTo>
                    <a:pt x="285812" y="125884"/>
                  </a:lnTo>
                  <a:lnTo>
                    <a:pt x="323785" y="100691"/>
                  </a:lnTo>
                  <a:lnTo>
                    <a:pt x="363485" y="78031"/>
                  </a:lnTo>
                  <a:lnTo>
                    <a:pt x="404797" y="58019"/>
                  </a:lnTo>
                  <a:lnTo>
                    <a:pt x="447607" y="40771"/>
                  </a:lnTo>
                  <a:lnTo>
                    <a:pt x="491799" y="26400"/>
                  </a:lnTo>
                  <a:lnTo>
                    <a:pt x="537257" y="15022"/>
                  </a:lnTo>
                  <a:lnTo>
                    <a:pt x="583868" y="6753"/>
                  </a:lnTo>
                  <a:lnTo>
                    <a:pt x="631515" y="1707"/>
                  </a:lnTo>
                  <a:lnTo>
                    <a:pt x="680085" y="0"/>
                  </a:lnTo>
                  <a:lnTo>
                    <a:pt x="3400310" y="0"/>
                  </a:lnTo>
                  <a:lnTo>
                    <a:pt x="3448879" y="1707"/>
                  </a:lnTo>
                  <a:lnTo>
                    <a:pt x="3496527" y="6753"/>
                  </a:lnTo>
                  <a:lnTo>
                    <a:pt x="3543137" y="15022"/>
                  </a:lnTo>
                  <a:lnTo>
                    <a:pt x="3588596" y="26400"/>
                  </a:lnTo>
                  <a:lnTo>
                    <a:pt x="3632788" y="40771"/>
                  </a:lnTo>
                  <a:lnTo>
                    <a:pt x="3675597" y="58019"/>
                  </a:lnTo>
                  <a:lnTo>
                    <a:pt x="3716910" y="78031"/>
                  </a:lnTo>
                  <a:lnTo>
                    <a:pt x="3756610" y="100691"/>
                  </a:lnTo>
                  <a:lnTo>
                    <a:pt x="3794583" y="125884"/>
                  </a:lnTo>
                  <a:lnTo>
                    <a:pt x="3830714" y="153494"/>
                  </a:lnTo>
                  <a:lnTo>
                    <a:pt x="3864887" y="183407"/>
                  </a:lnTo>
                  <a:lnTo>
                    <a:pt x="3896988" y="215508"/>
                  </a:lnTo>
                  <a:lnTo>
                    <a:pt x="3926901" y="249681"/>
                  </a:lnTo>
                  <a:lnTo>
                    <a:pt x="3954511" y="285812"/>
                  </a:lnTo>
                  <a:lnTo>
                    <a:pt x="3979704" y="323785"/>
                  </a:lnTo>
                  <a:lnTo>
                    <a:pt x="4002363" y="363485"/>
                  </a:lnTo>
                  <a:lnTo>
                    <a:pt x="4022375" y="404797"/>
                  </a:lnTo>
                  <a:lnTo>
                    <a:pt x="4039624" y="447607"/>
                  </a:lnTo>
                  <a:lnTo>
                    <a:pt x="4053995" y="491799"/>
                  </a:lnTo>
                  <a:lnTo>
                    <a:pt x="4065372" y="537257"/>
                  </a:lnTo>
                  <a:lnTo>
                    <a:pt x="4073642" y="583868"/>
                  </a:lnTo>
                  <a:lnTo>
                    <a:pt x="4078688" y="631515"/>
                  </a:lnTo>
                  <a:lnTo>
                    <a:pt x="4080395" y="680085"/>
                  </a:lnTo>
                  <a:lnTo>
                    <a:pt x="4080395" y="3967861"/>
                  </a:lnTo>
                  <a:lnTo>
                    <a:pt x="4078688" y="4016428"/>
                  </a:lnTo>
                  <a:lnTo>
                    <a:pt x="4073642" y="4064074"/>
                  </a:lnTo>
                  <a:lnTo>
                    <a:pt x="4065372" y="4110683"/>
                  </a:lnTo>
                  <a:lnTo>
                    <a:pt x="4053995" y="4156141"/>
                  </a:lnTo>
                  <a:lnTo>
                    <a:pt x="4039624" y="4200331"/>
                  </a:lnTo>
                  <a:lnTo>
                    <a:pt x="4022375" y="4243140"/>
                  </a:lnTo>
                  <a:lnTo>
                    <a:pt x="4002363" y="4284452"/>
                  </a:lnTo>
                  <a:lnTo>
                    <a:pt x="3979704" y="4324151"/>
                  </a:lnTo>
                  <a:lnTo>
                    <a:pt x="3954511" y="4362124"/>
                  </a:lnTo>
                  <a:lnTo>
                    <a:pt x="3926901" y="4398254"/>
                  </a:lnTo>
                  <a:lnTo>
                    <a:pt x="3896988" y="4432426"/>
                  </a:lnTo>
                  <a:lnTo>
                    <a:pt x="3864887" y="4464527"/>
                  </a:lnTo>
                  <a:lnTo>
                    <a:pt x="3830714" y="4494439"/>
                  </a:lnTo>
                  <a:lnTo>
                    <a:pt x="3794583" y="4522049"/>
                  </a:lnTo>
                  <a:lnTo>
                    <a:pt x="3756610" y="4547242"/>
                  </a:lnTo>
                  <a:lnTo>
                    <a:pt x="3716910" y="4569901"/>
                  </a:lnTo>
                  <a:lnTo>
                    <a:pt x="3675597" y="4589913"/>
                  </a:lnTo>
                  <a:lnTo>
                    <a:pt x="3632788" y="4607162"/>
                  </a:lnTo>
                  <a:lnTo>
                    <a:pt x="3588596" y="4621532"/>
                  </a:lnTo>
                  <a:lnTo>
                    <a:pt x="3543137" y="4632910"/>
                  </a:lnTo>
                  <a:lnTo>
                    <a:pt x="3496527" y="4641179"/>
                  </a:lnTo>
                  <a:lnTo>
                    <a:pt x="3448879" y="4646225"/>
                  </a:lnTo>
                  <a:lnTo>
                    <a:pt x="3400310" y="4647933"/>
                  </a:lnTo>
                  <a:lnTo>
                    <a:pt x="680085" y="4647933"/>
                  </a:lnTo>
                  <a:lnTo>
                    <a:pt x="631515" y="4646225"/>
                  </a:lnTo>
                  <a:lnTo>
                    <a:pt x="583868" y="4641179"/>
                  </a:lnTo>
                  <a:lnTo>
                    <a:pt x="537257" y="4632910"/>
                  </a:lnTo>
                  <a:lnTo>
                    <a:pt x="491799" y="4621532"/>
                  </a:lnTo>
                  <a:lnTo>
                    <a:pt x="447607" y="4607162"/>
                  </a:lnTo>
                  <a:lnTo>
                    <a:pt x="404797" y="4589913"/>
                  </a:lnTo>
                  <a:lnTo>
                    <a:pt x="363485" y="4569901"/>
                  </a:lnTo>
                  <a:lnTo>
                    <a:pt x="323785" y="4547242"/>
                  </a:lnTo>
                  <a:lnTo>
                    <a:pt x="285812" y="4522049"/>
                  </a:lnTo>
                  <a:lnTo>
                    <a:pt x="249681" y="4494439"/>
                  </a:lnTo>
                  <a:lnTo>
                    <a:pt x="215508" y="4464527"/>
                  </a:lnTo>
                  <a:lnTo>
                    <a:pt x="183407" y="4432426"/>
                  </a:lnTo>
                  <a:lnTo>
                    <a:pt x="153494" y="4398254"/>
                  </a:lnTo>
                  <a:lnTo>
                    <a:pt x="125884" y="4362124"/>
                  </a:lnTo>
                  <a:lnTo>
                    <a:pt x="100691" y="4324151"/>
                  </a:lnTo>
                  <a:lnTo>
                    <a:pt x="78031" y="4284452"/>
                  </a:lnTo>
                  <a:lnTo>
                    <a:pt x="58019" y="4243140"/>
                  </a:lnTo>
                  <a:lnTo>
                    <a:pt x="40771" y="4200331"/>
                  </a:lnTo>
                  <a:lnTo>
                    <a:pt x="26400" y="4156141"/>
                  </a:lnTo>
                  <a:lnTo>
                    <a:pt x="15022" y="4110683"/>
                  </a:lnTo>
                  <a:lnTo>
                    <a:pt x="6753" y="4064074"/>
                  </a:lnTo>
                  <a:lnTo>
                    <a:pt x="1707" y="4016428"/>
                  </a:lnTo>
                  <a:lnTo>
                    <a:pt x="0" y="3967861"/>
                  </a:lnTo>
                  <a:lnTo>
                    <a:pt x="0" y="68008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807528" y="1858906"/>
            <a:ext cx="3274695" cy="33182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0295">
              <a:lnSpc>
                <a:spcPct val="100000"/>
              </a:lnSpc>
              <a:spcBef>
                <a:spcPts val="95"/>
              </a:spcBef>
            </a:pPr>
            <a:r>
              <a:rPr sz="3400" b="1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r>
              <a:rPr sz="34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3400" b="1" spc="-50" dirty="0">
                <a:solidFill>
                  <a:srgbClr val="6F2F9F"/>
                </a:solidFill>
                <a:latin typeface="Arial"/>
                <a:cs typeface="Arial"/>
              </a:rPr>
              <a:t>1</a:t>
            </a:r>
            <a:endParaRPr sz="3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13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b="1" dirty="0">
                <a:latin typeface="Calibri"/>
                <a:cs typeface="Calibri"/>
              </a:rPr>
              <a:t>Maïeutique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 2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5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b="1" dirty="0">
                <a:latin typeface="Calibri"/>
                <a:cs typeface="Calibri"/>
              </a:rPr>
              <a:t>Médecine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12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b="1" spc="-10" dirty="0">
                <a:latin typeface="Calibri"/>
                <a:cs typeface="Calibri"/>
              </a:rPr>
              <a:t>Odontologie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lang="fr-FR" sz="1800" dirty="0">
                <a:latin typeface="Calibri"/>
                <a:cs typeface="Calibri"/>
              </a:rPr>
              <a:t>3 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5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b="1" dirty="0">
                <a:latin typeface="Calibri"/>
                <a:cs typeface="Calibri"/>
              </a:rPr>
              <a:t>Pharmacie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 5</a:t>
            </a:r>
            <a:r>
              <a:rPr sz="1800" spc="-10" dirty="0">
                <a:latin typeface="Calibri"/>
                <a:cs typeface="Calibri"/>
              </a:rPr>
              <a:t> places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b="1" spc="-10" dirty="0">
                <a:latin typeface="Calibri"/>
                <a:cs typeface="Calibri"/>
              </a:rPr>
              <a:t>Masso-Kinésithérapie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3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633009" y="1594124"/>
            <a:ext cx="3981450" cy="4660900"/>
            <a:chOff x="6633009" y="1594124"/>
            <a:chExt cx="3981450" cy="4660900"/>
          </a:xfrm>
        </p:grpSpPr>
        <p:sp>
          <p:nvSpPr>
            <p:cNvPr id="9" name="object 9"/>
            <p:cNvSpPr/>
            <p:nvPr/>
          </p:nvSpPr>
          <p:spPr>
            <a:xfrm>
              <a:off x="6639359" y="1600474"/>
              <a:ext cx="3968750" cy="4648200"/>
            </a:xfrm>
            <a:custGeom>
              <a:avLst/>
              <a:gdLst/>
              <a:ahLst/>
              <a:cxnLst/>
              <a:rect l="l" t="t" r="r" b="b"/>
              <a:pathLst>
                <a:path w="3968750" h="4648200">
                  <a:moveTo>
                    <a:pt x="3307156" y="0"/>
                  </a:moveTo>
                  <a:lnTo>
                    <a:pt x="661441" y="0"/>
                  </a:lnTo>
                  <a:lnTo>
                    <a:pt x="614204" y="1660"/>
                  </a:lnTo>
                  <a:lnTo>
                    <a:pt x="567863" y="6568"/>
                  </a:lnTo>
                  <a:lnTo>
                    <a:pt x="522530" y="14611"/>
                  </a:lnTo>
                  <a:lnTo>
                    <a:pt x="478318" y="25676"/>
                  </a:lnTo>
                  <a:lnTo>
                    <a:pt x="435338" y="39653"/>
                  </a:lnTo>
                  <a:lnTo>
                    <a:pt x="393702" y="56429"/>
                  </a:lnTo>
                  <a:lnTo>
                    <a:pt x="353522" y="75893"/>
                  </a:lnTo>
                  <a:lnTo>
                    <a:pt x="314910" y="97931"/>
                  </a:lnTo>
                  <a:lnTo>
                    <a:pt x="277978" y="122433"/>
                  </a:lnTo>
                  <a:lnTo>
                    <a:pt x="242837" y="149287"/>
                  </a:lnTo>
                  <a:lnTo>
                    <a:pt x="209601" y="178380"/>
                  </a:lnTo>
                  <a:lnTo>
                    <a:pt x="178380" y="209601"/>
                  </a:lnTo>
                  <a:lnTo>
                    <a:pt x="149287" y="242837"/>
                  </a:lnTo>
                  <a:lnTo>
                    <a:pt x="122433" y="277978"/>
                  </a:lnTo>
                  <a:lnTo>
                    <a:pt x="97931" y="314910"/>
                  </a:lnTo>
                  <a:lnTo>
                    <a:pt x="75893" y="353522"/>
                  </a:lnTo>
                  <a:lnTo>
                    <a:pt x="56429" y="393702"/>
                  </a:lnTo>
                  <a:lnTo>
                    <a:pt x="39653" y="435338"/>
                  </a:lnTo>
                  <a:lnTo>
                    <a:pt x="25676" y="478318"/>
                  </a:lnTo>
                  <a:lnTo>
                    <a:pt x="14611" y="522530"/>
                  </a:lnTo>
                  <a:lnTo>
                    <a:pt x="6568" y="567863"/>
                  </a:lnTo>
                  <a:lnTo>
                    <a:pt x="1660" y="614204"/>
                  </a:lnTo>
                  <a:lnTo>
                    <a:pt x="0" y="661441"/>
                  </a:lnTo>
                  <a:lnTo>
                    <a:pt x="0" y="3986479"/>
                  </a:lnTo>
                  <a:lnTo>
                    <a:pt x="1660" y="4033716"/>
                  </a:lnTo>
                  <a:lnTo>
                    <a:pt x="6568" y="4080057"/>
                  </a:lnTo>
                  <a:lnTo>
                    <a:pt x="14611" y="4125389"/>
                  </a:lnTo>
                  <a:lnTo>
                    <a:pt x="25676" y="4169602"/>
                  </a:lnTo>
                  <a:lnTo>
                    <a:pt x="39653" y="4212582"/>
                  </a:lnTo>
                  <a:lnTo>
                    <a:pt x="56429" y="4254218"/>
                  </a:lnTo>
                  <a:lnTo>
                    <a:pt x="75893" y="4294398"/>
                  </a:lnTo>
                  <a:lnTo>
                    <a:pt x="97931" y="4333010"/>
                  </a:lnTo>
                  <a:lnTo>
                    <a:pt x="122433" y="4369942"/>
                  </a:lnTo>
                  <a:lnTo>
                    <a:pt x="149287" y="4405082"/>
                  </a:lnTo>
                  <a:lnTo>
                    <a:pt x="178380" y="4438319"/>
                  </a:lnTo>
                  <a:lnTo>
                    <a:pt x="209601" y="4469539"/>
                  </a:lnTo>
                  <a:lnTo>
                    <a:pt x="242837" y="4498633"/>
                  </a:lnTo>
                  <a:lnTo>
                    <a:pt x="277978" y="4525486"/>
                  </a:lnTo>
                  <a:lnTo>
                    <a:pt x="314910" y="4549988"/>
                  </a:lnTo>
                  <a:lnTo>
                    <a:pt x="353522" y="4572027"/>
                  </a:lnTo>
                  <a:lnTo>
                    <a:pt x="393702" y="4591490"/>
                  </a:lnTo>
                  <a:lnTo>
                    <a:pt x="435338" y="4608266"/>
                  </a:lnTo>
                  <a:lnTo>
                    <a:pt x="478318" y="4622243"/>
                  </a:lnTo>
                  <a:lnTo>
                    <a:pt x="522530" y="4633309"/>
                  </a:lnTo>
                  <a:lnTo>
                    <a:pt x="567863" y="4641352"/>
                  </a:lnTo>
                  <a:lnTo>
                    <a:pt x="614204" y="4646259"/>
                  </a:lnTo>
                  <a:lnTo>
                    <a:pt x="661441" y="4647920"/>
                  </a:lnTo>
                  <a:lnTo>
                    <a:pt x="3307156" y="4647920"/>
                  </a:lnTo>
                  <a:lnTo>
                    <a:pt x="3354393" y="4646259"/>
                  </a:lnTo>
                  <a:lnTo>
                    <a:pt x="3400734" y="4641352"/>
                  </a:lnTo>
                  <a:lnTo>
                    <a:pt x="3446066" y="4633309"/>
                  </a:lnTo>
                  <a:lnTo>
                    <a:pt x="3490279" y="4622243"/>
                  </a:lnTo>
                  <a:lnTo>
                    <a:pt x="3533259" y="4608266"/>
                  </a:lnTo>
                  <a:lnTo>
                    <a:pt x="3574895" y="4591490"/>
                  </a:lnTo>
                  <a:lnTo>
                    <a:pt x="3615075" y="4572027"/>
                  </a:lnTo>
                  <a:lnTo>
                    <a:pt x="3653687" y="4549988"/>
                  </a:lnTo>
                  <a:lnTo>
                    <a:pt x="3690619" y="4525486"/>
                  </a:lnTo>
                  <a:lnTo>
                    <a:pt x="3725759" y="4498633"/>
                  </a:lnTo>
                  <a:lnTo>
                    <a:pt x="3758996" y="4469539"/>
                  </a:lnTo>
                  <a:lnTo>
                    <a:pt x="3790216" y="4438319"/>
                  </a:lnTo>
                  <a:lnTo>
                    <a:pt x="3819310" y="4405082"/>
                  </a:lnTo>
                  <a:lnTo>
                    <a:pt x="3846163" y="4369942"/>
                  </a:lnTo>
                  <a:lnTo>
                    <a:pt x="3870665" y="4333010"/>
                  </a:lnTo>
                  <a:lnTo>
                    <a:pt x="3892704" y="4294398"/>
                  </a:lnTo>
                  <a:lnTo>
                    <a:pt x="3912167" y="4254218"/>
                  </a:lnTo>
                  <a:lnTo>
                    <a:pt x="3928943" y="4212582"/>
                  </a:lnTo>
                  <a:lnTo>
                    <a:pt x="3942920" y="4169602"/>
                  </a:lnTo>
                  <a:lnTo>
                    <a:pt x="3953986" y="4125389"/>
                  </a:lnTo>
                  <a:lnTo>
                    <a:pt x="3962029" y="4080057"/>
                  </a:lnTo>
                  <a:lnTo>
                    <a:pt x="3966936" y="4033716"/>
                  </a:lnTo>
                  <a:lnTo>
                    <a:pt x="3968597" y="3986479"/>
                  </a:lnTo>
                  <a:lnTo>
                    <a:pt x="3968597" y="661441"/>
                  </a:lnTo>
                  <a:lnTo>
                    <a:pt x="3966936" y="614204"/>
                  </a:lnTo>
                  <a:lnTo>
                    <a:pt x="3962029" y="567863"/>
                  </a:lnTo>
                  <a:lnTo>
                    <a:pt x="3953986" y="522530"/>
                  </a:lnTo>
                  <a:lnTo>
                    <a:pt x="3942920" y="478318"/>
                  </a:lnTo>
                  <a:lnTo>
                    <a:pt x="3928943" y="435338"/>
                  </a:lnTo>
                  <a:lnTo>
                    <a:pt x="3912167" y="393702"/>
                  </a:lnTo>
                  <a:lnTo>
                    <a:pt x="3892704" y="353522"/>
                  </a:lnTo>
                  <a:lnTo>
                    <a:pt x="3870665" y="314910"/>
                  </a:lnTo>
                  <a:lnTo>
                    <a:pt x="3846163" y="277978"/>
                  </a:lnTo>
                  <a:lnTo>
                    <a:pt x="3819310" y="242837"/>
                  </a:lnTo>
                  <a:lnTo>
                    <a:pt x="3790216" y="209601"/>
                  </a:lnTo>
                  <a:lnTo>
                    <a:pt x="3758996" y="178380"/>
                  </a:lnTo>
                  <a:lnTo>
                    <a:pt x="3725759" y="149287"/>
                  </a:lnTo>
                  <a:lnTo>
                    <a:pt x="3690619" y="122433"/>
                  </a:lnTo>
                  <a:lnTo>
                    <a:pt x="3653687" y="97931"/>
                  </a:lnTo>
                  <a:lnTo>
                    <a:pt x="3615075" y="75893"/>
                  </a:lnTo>
                  <a:lnTo>
                    <a:pt x="3574895" y="56429"/>
                  </a:lnTo>
                  <a:lnTo>
                    <a:pt x="3533259" y="39653"/>
                  </a:lnTo>
                  <a:lnTo>
                    <a:pt x="3490279" y="25676"/>
                  </a:lnTo>
                  <a:lnTo>
                    <a:pt x="3446066" y="14611"/>
                  </a:lnTo>
                  <a:lnTo>
                    <a:pt x="3400734" y="6568"/>
                  </a:lnTo>
                  <a:lnTo>
                    <a:pt x="3354393" y="1660"/>
                  </a:lnTo>
                  <a:lnTo>
                    <a:pt x="3307156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39359" y="1600474"/>
              <a:ext cx="3968750" cy="4648200"/>
            </a:xfrm>
            <a:custGeom>
              <a:avLst/>
              <a:gdLst/>
              <a:ahLst/>
              <a:cxnLst/>
              <a:rect l="l" t="t" r="r" b="b"/>
              <a:pathLst>
                <a:path w="3968750" h="4648200">
                  <a:moveTo>
                    <a:pt x="0" y="661441"/>
                  </a:moveTo>
                  <a:lnTo>
                    <a:pt x="1660" y="614204"/>
                  </a:lnTo>
                  <a:lnTo>
                    <a:pt x="6568" y="567863"/>
                  </a:lnTo>
                  <a:lnTo>
                    <a:pt x="14611" y="522530"/>
                  </a:lnTo>
                  <a:lnTo>
                    <a:pt x="25676" y="478318"/>
                  </a:lnTo>
                  <a:lnTo>
                    <a:pt x="39653" y="435338"/>
                  </a:lnTo>
                  <a:lnTo>
                    <a:pt x="56429" y="393702"/>
                  </a:lnTo>
                  <a:lnTo>
                    <a:pt x="75893" y="353522"/>
                  </a:lnTo>
                  <a:lnTo>
                    <a:pt x="97931" y="314910"/>
                  </a:lnTo>
                  <a:lnTo>
                    <a:pt x="122433" y="277978"/>
                  </a:lnTo>
                  <a:lnTo>
                    <a:pt x="149287" y="242837"/>
                  </a:lnTo>
                  <a:lnTo>
                    <a:pt x="178380" y="209601"/>
                  </a:lnTo>
                  <a:lnTo>
                    <a:pt x="209601" y="178380"/>
                  </a:lnTo>
                  <a:lnTo>
                    <a:pt x="242837" y="149287"/>
                  </a:lnTo>
                  <a:lnTo>
                    <a:pt x="277978" y="122433"/>
                  </a:lnTo>
                  <a:lnTo>
                    <a:pt x="314910" y="97931"/>
                  </a:lnTo>
                  <a:lnTo>
                    <a:pt x="353522" y="75893"/>
                  </a:lnTo>
                  <a:lnTo>
                    <a:pt x="393702" y="56429"/>
                  </a:lnTo>
                  <a:lnTo>
                    <a:pt x="435338" y="39653"/>
                  </a:lnTo>
                  <a:lnTo>
                    <a:pt x="478318" y="25676"/>
                  </a:lnTo>
                  <a:lnTo>
                    <a:pt x="522530" y="14611"/>
                  </a:lnTo>
                  <a:lnTo>
                    <a:pt x="567863" y="6568"/>
                  </a:lnTo>
                  <a:lnTo>
                    <a:pt x="614204" y="1660"/>
                  </a:lnTo>
                  <a:lnTo>
                    <a:pt x="661441" y="0"/>
                  </a:lnTo>
                  <a:lnTo>
                    <a:pt x="3307156" y="0"/>
                  </a:lnTo>
                  <a:lnTo>
                    <a:pt x="3354393" y="1660"/>
                  </a:lnTo>
                  <a:lnTo>
                    <a:pt x="3400734" y="6568"/>
                  </a:lnTo>
                  <a:lnTo>
                    <a:pt x="3446066" y="14611"/>
                  </a:lnTo>
                  <a:lnTo>
                    <a:pt x="3490279" y="25676"/>
                  </a:lnTo>
                  <a:lnTo>
                    <a:pt x="3533259" y="39653"/>
                  </a:lnTo>
                  <a:lnTo>
                    <a:pt x="3574895" y="56429"/>
                  </a:lnTo>
                  <a:lnTo>
                    <a:pt x="3615075" y="75893"/>
                  </a:lnTo>
                  <a:lnTo>
                    <a:pt x="3653687" y="97931"/>
                  </a:lnTo>
                  <a:lnTo>
                    <a:pt x="3690619" y="122433"/>
                  </a:lnTo>
                  <a:lnTo>
                    <a:pt x="3725759" y="149287"/>
                  </a:lnTo>
                  <a:lnTo>
                    <a:pt x="3758996" y="178380"/>
                  </a:lnTo>
                  <a:lnTo>
                    <a:pt x="3790216" y="209601"/>
                  </a:lnTo>
                  <a:lnTo>
                    <a:pt x="3819310" y="242837"/>
                  </a:lnTo>
                  <a:lnTo>
                    <a:pt x="3846163" y="277978"/>
                  </a:lnTo>
                  <a:lnTo>
                    <a:pt x="3870665" y="314910"/>
                  </a:lnTo>
                  <a:lnTo>
                    <a:pt x="3892704" y="353522"/>
                  </a:lnTo>
                  <a:lnTo>
                    <a:pt x="3912167" y="393702"/>
                  </a:lnTo>
                  <a:lnTo>
                    <a:pt x="3928943" y="435338"/>
                  </a:lnTo>
                  <a:lnTo>
                    <a:pt x="3942920" y="478318"/>
                  </a:lnTo>
                  <a:lnTo>
                    <a:pt x="3953986" y="522530"/>
                  </a:lnTo>
                  <a:lnTo>
                    <a:pt x="3962029" y="567863"/>
                  </a:lnTo>
                  <a:lnTo>
                    <a:pt x="3966936" y="614204"/>
                  </a:lnTo>
                  <a:lnTo>
                    <a:pt x="3968597" y="661441"/>
                  </a:lnTo>
                  <a:lnTo>
                    <a:pt x="3968597" y="3986479"/>
                  </a:lnTo>
                  <a:lnTo>
                    <a:pt x="3966936" y="4033716"/>
                  </a:lnTo>
                  <a:lnTo>
                    <a:pt x="3962029" y="4080057"/>
                  </a:lnTo>
                  <a:lnTo>
                    <a:pt x="3953986" y="4125389"/>
                  </a:lnTo>
                  <a:lnTo>
                    <a:pt x="3942920" y="4169602"/>
                  </a:lnTo>
                  <a:lnTo>
                    <a:pt x="3928943" y="4212582"/>
                  </a:lnTo>
                  <a:lnTo>
                    <a:pt x="3912167" y="4254218"/>
                  </a:lnTo>
                  <a:lnTo>
                    <a:pt x="3892704" y="4294398"/>
                  </a:lnTo>
                  <a:lnTo>
                    <a:pt x="3870665" y="4333010"/>
                  </a:lnTo>
                  <a:lnTo>
                    <a:pt x="3846163" y="4369942"/>
                  </a:lnTo>
                  <a:lnTo>
                    <a:pt x="3819310" y="4405082"/>
                  </a:lnTo>
                  <a:lnTo>
                    <a:pt x="3790216" y="4438319"/>
                  </a:lnTo>
                  <a:lnTo>
                    <a:pt x="3758996" y="4469539"/>
                  </a:lnTo>
                  <a:lnTo>
                    <a:pt x="3725759" y="4498633"/>
                  </a:lnTo>
                  <a:lnTo>
                    <a:pt x="3690619" y="4525486"/>
                  </a:lnTo>
                  <a:lnTo>
                    <a:pt x="3653687" y="4549988"/>
                  </a:lnTo>
                  <a:lnTo>
                    <a:pt x="3615075" y="4572027"/>
                  </a:lnTo>
                  <a:lnTo>
                    <a:pt x="3574895" y="4591490"/>
                  </a:lnTo>
                  <a:lnTo>
                    <a:pt x="3533259" y="4608266"/>
                  </a:lnTo>
                  <a:lnTo>
                    <a:pt x="3490279" y="4622243"/>
                  </a:lnTo>
                  <a:lnTo>
                    <a:pt x="3446066" y="4633309"/>
                  </a:lnTo>
                  <a:lnTo>
                    <a:pt x="3400734" y="4641352"/>
                  </a:lnTo>
                  <a:lnTo>
                    <a:pt x="3354393" y="4646259"/>
                  </a:lnTo>
                  <a:lnTo>
                    <a:pt x="3307156" y="4647920"/>
                  </a:lnTo>
                  <a:lnTo>
                    <a:pt x="661441" y="4647920"/>
                  </a:lnTo>
                  <a:lnTo>
                    <a:pt x="614204" y="4646259"/>
                  </a:lnTo>
                  <a:lnTo>
                    <a:pt x="567863" y="4641352"/>
                  </a:lnTo>
                  <a:lnTo>
                    <a:pt x="522530" y="4633309"/>
                  </a:lnTo>
                  <a:lnTo>
                    <a:pt x="478318" y="4622243"/>
                  </a:lnTo>
                  <a:lnTo>
                    <a:pt x="435338" y="4608266"/>
                  </a:lnTo>
                  <a:lnTo>
                    <a:pt x="393702" y="4591490"/>
                  </a:lnTo>
                  <a:lnTo>
                    <a:pt x="353522" y="4572027"/>
                  </a:lnTo>
                  <a:lnTo>
                    <a:pt x="314910" y="4549988"/>
                  </a:lnTo>
                  <a:lnTo>
                    <a:pt x="277978" y="4525486"/>
                  </a:lnTo>
                  <a:lnTo>
                    <a:pt x="242837" y="4498633"/>
                  </a:lnTo>
                  <a:lnTo>
                    <a:pt x="209601" y="4469539"/>
                  </a:lnTo>
                  <a:lnTo>
                    <a:pt x="178380" y="4438319"/>
                  </a:lnTo>
                  <a:lnTo>
                    <a:pt x="149287" y="4405082"/>
                  </a:lnTo>
                  <a:lnTo>
                    <a:pt x="122433" y="4369942"/>
                  </a:lnTo>
                  <a:lnTo>
                    <a:pt x="97931" y="4333010"/>
                  </a:lnTo>
                  <a:lnTo>
                    <a:pt x="75893" y="4294398"/>
                  </a:lnTo>
                  <a:lnTo>
                    <a:pt x="56429" y="4254218"/>
                  </a:lnTo>
                  <a:lnTo>
                    <a:pt x="39653" y="4212582"/>
                  </a:lnTo>
                  <a:lnTo>
                    <a:pt x="25676" y="4169602"/>
                  </a:lnTo>
                  <a:lnTo>
                    <a:pt x="14611" y="4125389"/>
                  </a:lnTo>
                  <a:lnTo>
                    <a:pt x="6568" y="4080057"/>
                  </a:lnTo>
                  <a:lnTo>
                    <a:pt x="1660" y="4033716"/>
                  </a:lnTo>
                  <a:lnTo>
                    <a:pt x="0" y="3986479"/>
                  </a:lnTo>
                  <a:lnTo>
                    <a:pt x="0" y="66144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sz="half" idx="3"/>
          </p:nvPr>
        </p:nvSpPr>
        <p:spPr>
          <a:xfrm>
            <a:off x="6911601" y="1761457"/>
            <a:ext cx="3274695" cy="38773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95"/>
              </a:spcBef>
            </a:pPr>
            <a:r>
              <a:rPr dirty="0"/>
              <a:t>L.AS</a:t>
            </a:r>
            <a:r>
              <a:rPr spc="-55" dirty="0"/>
              <a:t> </a:t>
            </a:r>
            <a:r>
              <a:rPr spc="-25" dirty="0"/>
              <a:t>2/3</a:t>
            </a:r>
          </a:p>
          <a:p>
            <a:pPr marL="299085" indent="-286385">
              <a:lnSpc>
                <a:spcPct val="100000"/>
              </a:lnSpc>
              <a:spcBef>
                <a:spcPts val="2125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Maïeutique</a:t>
            </a:r>
            <a:r>
              <a:rPr sz="180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 7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Médecine</a:t>
            </a:r>
            <a:r>
              <a:rPr sz="180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sz="1800" b="0" spc="-10" dirty="0">
                <a:solidFill>
                  <a:srgbClr val="000000"/>
                </a:solidFill>
                <a:latin typeface="Calibri"/>
                <a:cs typeface="Calibri"/>
              </a:rPr>
              <a:t>103</a:t>
            </a:r>
            <a:r>
              <a:rPr sz="18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Odontologie</a:t>
            </a:r>
            <a:r>
              <a:rPr sz="180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sz="1800" b="0" dirty="0">
                <a:solidFill>
                  <a:srgbClr val="000000"/>
                </a:solidFill>
                <a:latin typeface="Calibri"/>
                <a:cs typeface="Calibri"/>
              </a:rPr>
              <a:t>17 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Pharmacie</a:t>
            </a:r>
            <a:r>
              <a:rPr sz="180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  <a:r>
              <a:rPr sz="18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Masso-Kinésithérapie</a:t>
            </a:r>
            <a:r>
              <a:rPr sz="180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sz="1800" b="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Clr>
                <a:srgbClr val="CC00CC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Psychomotricité</a:t>
            </a:r>
            <a:r>
              <a:rPr sz="18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places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9EB921E-8DE4-4135-3A23-F7849C64DBCD}"/>
              </a:ext>
            </a:extLst>
          </p:cNvPr>
          <p:cNvSpPr txBox="1"/>
          <p:nvPr/>
        </p:nvSpPr>
        <p:spPr>
          <a:xfrm>
            <a:off x="10904793" y="2459768"/>
            <a:ext cx="56938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24</a:t>
            </a:r>
          </a:p>
          <a:p>
            <a:endParaRPr lang="fr-FR" u="sng" dirty="0"/>
          </a:p>
          <a:p>
            <a:r>
              <a:rPr lang="fr-FR" u="sng" dirty="0"/>
              <a:t>260</a:t>
            </a:r>
          </a:p>
          <a:p>
            <a:endParaRPr lang="fr-FR" u="sng" dirty="0"/>
          </a:p>
          <a:p>
            <a:r>
              <a:rPr lang="fr-FR" u="sng" dirty="0"/>
              <a:t>50</a:t>
            </a:r>
          </a:p>
          <a:p>
            <a:endParaRPr lang="fr-FR" u="sng" dirty="0"/>
          </a:p>
          <a:p>
            <a:r>
              <a:rPr lang="fr-FR" u="sng" dirty="0"/>
              <a:t>30</a:t>
            </a:r>
          </a:p>
          <a:p>
            <a:endParaRPr lang="fr-FR" u="sng" dirty="0"/>
          </a:p>
          <a:p>
            <a:r>
              <a:rPr lang="fr-FR" u="sng" dirty="0"/>
              <a:t>30</a:t>
            </a:r>
          </a:p>
          <a:p>
            <a:endParaRPr lang="fr-FR" u="sng" dirty="0"/>
          </a:p>
          <a:p>
            <a:r>
              <a:rPr lang="fr-FR" u="sng" dirty="0"/>
              <a:t>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A0FAA7F-97F1-561B-4EC1-1465D29A6090}"/>
              </a:ext>
            </a:extLst>
          </p:cNvPr>
          <p:cNvSpPr txBox="1"/>
          <p:nvPr/>
        </p:nvSpPr>
        <p:spPr>
          <a:xfrm>
            <a:off x="9589882" y="6239254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168/394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786" y="4036745"/>
            <a:ext cx="11348085" cy="26924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080"/>
              </a:lnSpc>
            </a:pPr>
            <a:r>
              <a:rPr sz="2000" b="1" spc="-10" dirty="0">
                <a:solidFill>
                  <a:srgbClr val="6F2F9F"/>
                </a:solidFill>
                <a:latin typeface="Arial"/>
                <a:cs typeface="Arial"/>
              </a:rPr>
              <a:t>Dispense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5227" y="285762"/>
            <a:ext cx="5373370" cy="67183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0"/>
              </a:spcBef>
            </a:pPr>
            <a:r>
              <a:rPr sz="3200" b="1" spc="-10" dirty="0">
                <a:solidFill>
                  <a:srgbClr val="6F2F9F"/>
                </a:solidFill>
                <a:latin typeface="Arial"/>
                <a:cs typeface="Arial"/>
              </a:rPr>
              <a:t>Candidature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70411" y="623925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13433" y="1160282"/>
            <a:ext cx="5231130" cy="2051050"/>
            <a:chOff x="313433" y="1160282"/>
            <a:chExt cx="5231130" cy="2051050"/>
          </a:xfrm>
        </p:grpSpPr>
        <p:sp>
          <p:nvSpPr>
            <p:cNvPr id="6" name="object 6"/>
            <p:cNvSpPr/>
            <p:nvPr/>
          </p:nvSpPr>
          <p:spPr>
            <a:xfrm>
              <a:off x="319783" y="1166632"/>
              <a:ext cx="5218430" cy="2038350"/>
            </a:xfrm>
            <a:custGeom>
              <a:avLst/>
              <a:gdLst/>
              <a:ahLst/>
              <a:cxnLst/>
              <a:rect l="l" t="t" r="r" b="b"/>
              <a:pathLst>
                <a:path w="5218430" h="2038350">
                  <a:moveTo>
                    <a:pt x="4878654" y="0"/>
                  </a:moveTo>
                  <a:lnTo>
                    <a:pt x="339725" y="0"/>
                  </a:lnTo>
                  <a:lnTo>
                    <a:pt x="293625" y="3101"/>
                  </a:lnTo>
                  <a:lnTo>
                    <a:pt x="249410" y="12134"/>
                  </a:lnTo>
                  <a:lnTo>
                    <a:pt x="207486" y="26696"/>
                  </a:lnTo>
                  <a:lnTo>
                    <a:pt x="168257" y="46381"/>
                  </a:lnTo>
                  <a:lnTo>
                    <a:pt x="132127" y="70784"/>
                  </a:lnTo>
                  <a:lnTo>
                    <a:pt x="99501" y="99501"/>
                  </a:lnTo>
                  <a:lnTo>
                    <a:pt x="70784" y="132127"/>
                  </a:lnTo>
                  <a:lnTo>
                    <a:pt x="46381" y="168257"/>
                  </a:lnTo>
                  <a:lnTo>
                    <a:pt x="26696" y="207486"/>
                  </a:lnTo>
                  <a:lnTo>
                    <a:pt x="12134" y="249410"/>
                  </a:lnTo>
                  <a:lnTo>
                    <a:pt x="3101" y="293625"/>
                  </a:lnTo>
                  <a:lnTo>
                    <a:pt x="0" y="339725"/>
                  </a:lnTo>
                  <a:lnTo>
                    <a:pt x="0" y="1698574"/>
                  </a:lnTo>
                  <a:lnTo>
                    <a:pt x="3101" y="1744671"/>
                  </a:lnTo>
                  <a:lnTo>
                    <a:pt x="12134" y="1788883"/>
                  </a:lnTo>
                  <a:lnTo>
                    <a:pt x="26696" y="1830807"/>
                  </a:lnTo>
                  <a:lnTo>
                    <a:pt x="46381" y="1870036"/>
                  </a:lnTo>
                  <a:lnTo>
                    <a:pt x="70784" y="1906166"/>
                  </a:lnTo>
                  <a:lnTo>
                    <a:pt x="99501" y="1938793"/>
                  </a:lnTo>
                  <a:lnTo>
                    <a:pt x="132127" y="1967510"/>
                  </a:lnTo>
                  <a:lnTo>
                    <a:pt x="168257" y="1991915"/>
                  </a:lnTo>
                  <a:lnTo>
                    <a:pt x="207486" y="2011600"/>
                  </a:lnTo>
                  <a:lnTo>
                    <a:pt x="249410" y="2026163"/>
                  </a:lnTo>
                  <a:lnTo>
                    <a:pt x="293625" y="2035197"/>
                  </a:lnTo>
                  <a:lnTo>
                    <a:pt x="339725" y="2038299"/>
                  </a:lnTo>
                  <a:lnTo>
                    <a:pt x="4878654" y="2038299"/>
                  </a:lnTo>
                  <a:lnTo>
                    <a:pt x="4924751" y="2035197"/>
                  </a:lnTo>
                  <a:lnTo>
                    <a:pt x="4968963" y="2026163"/>
                  </a:lnTo>
                  <a:lnTo>
                    <a:pt x="5010887" y="2011600"/>
                  </a:lnTo>
                  <a:lnTo>
                    <a:pt x="5050116" y="1991915"/>
                  </a:lnTo>
                  <a:lnTo>
                    <a:pt x="5086246" y="1967510"/>
                  </a:lnTo>
                  <a:lnTo>
                    <a:pt x="5118873" y="1938793"/>
                  </a:lnTo>
                  <a:lnTo>
                    <a:pt x="5147590" y="1906166"/>
                  </a:lnTo>
                  <a:lnTo>
                    <a:pt x="5171995" y="1870036"/>
                  </a:lnTo>
                  <a:lnTo>
                    <a:pt x="5191680" y="1830807"/>
                  </a:lnTo>
                  <a:lnTo>
                    <a:pt x="5206243" y="1788883"/>
                  </a:lnTo>
                  <a:lnTo>
                    <a:pt x="5215277" y="1744671"/>
                  </a:lnTo>
                  <a:lnTo>
                    <a:pt x="5218379" y="1698574"/>
                  </a:lnTo>
                  <a:lnTo>
                    <a:pt x="5218379" y="339725"/>
                  </a:lnTo>
                  <a:lnTo>
                    <a:pt x="5215277" y="293625"/>
                  </a:lnTo>
                  <a:lnTo>
                    <a:pt x="5206243" y="249410"/>
                  </a:lnTo>
                  <a:lnTo>
                    <a:pt x="5191680" y="207486"/>
                  </a:lnTo>
                  <a:lnTo>
                    <a:pt x="5171995" y="168257"/>
                  </a:lnTo>
                  <a:lnTo>
                    <a:pt x="5147590" y="132127"/>
                  </a:lnTo>
                  <a:lnTo>
                    <a:pt x="5118873" y="99501"/>
                  </a:lnTo>
                  <a:lnTo>
                    <a:pt x="5086246" y="70784"/>
                  </a:lnTo>
                  <a:lnTo>
                    <a:pt x="5050116" y="46381"/>
                  </a:lnTo>
                  <a:lnTo>
                    <a:pt x="5010887" y="26696"/>
                  </a:lnTo>
                  <a:lnTo>
                    <a:pt x="4968963" y="12134"/>
                  </a:lnTo>
                  <a:lnTo>
                    <a:pt x="4924751" y="3101"/>
                  </a:lnTo>
                  <a:lnTo>
                    <a:pt x="4878654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19783" y="1166632"/>
              <a:ext cx="5218430" cy="2038350"/>
            </a:xfrm>
            <a:custGeom>
              <a:avLst/>
              <a:gdLst/>
              <a:ahLst/>
              <a:cxnLst/>
              <a:rect l="l" t="t" r="r" b="b"/>
              <a:pathLst>
                <a:path w="5218430" h="2038350">
                  <a:moveTo>
                    <a:pt x="0" y="339725"/>
                  </a:moveTo>
                  <a:lnTo>
                    <a:pt x="3101" y="293625"/>
                  </a:lnTo>
                  <a:lnTo>
                    <a:pt x="12134" y="249410"/>
                  </a:lnTo>
                  <a:lnTo>
                    <a:pt x="26696" y="207486"/>
                  </a:lnTo>
                  <a:lnTo>
                    <a:pt x="46381" y="168257"/>
                  </a:lnTo>
                  <a:lnTo>
                    <a:pt x="70784" y="132127"/>
                  </a:lnTo>
                  <a:lnTo>
                    <a:pt x="99501" y="99501"/>
                  </a:lnTo>
                  <a:lnTo>
                    <a:pt x="132127" y="70784"/>
                  </a:lnTo>
                  <a:lnTo>
                    <a:pt x="168257" y="46381"/>
                  </a:lnTo>
                  <a:lnTo>
                    <a:pt x="207486" y="26696"/>
                  </a:lnTo>
                  <a:lnTo>
                    <a:pt x="249410" y="12134"/>
                  </a:lnTo>
                  <a:lnTo>
                    <a:pt x="293625" y="3101"/>
                  </a:lnTo>
                  <a:lnTo>
                    <a:pt x="339725" y="0"/>
                  </a:lnTo>
                  <a:lnTo>
                    <a:pt x="4878654" y="0"/>
                  </a:lnTo>
                  <a:lnTo>
                    <a:pt x="4924751" y="3101"/>
                  </a:lnTo>
                  <a:lnTo>
                    <a:pt x="4968963" y="12134"/>
                  </a:lnTo>
                  <a:lnTo>
                    <a:pt x="5010887" y="26696"/>
                  </a:lnTo>
                  <a:lnTo>
                    <a:pt x="5050116" y="46381"/>
                  </a:lnTo>
                  <a:lnTo>
                    <a:pt x="5086246" y="70784"/>
                  </a:lnTo>
                  <a:lnTo>
                    <a:pt x="5118873" y="99501"/>
                  </a:lnTo>
                  <a:lnTo>
                    <a:pt x="5147590" y="132127"/>
                  </a:lnTo>
                  <a:lnTo>
                    <a:pt x="5171995" y="168257"/>
                  </a:lnTo>
                  <a:lnTo>
                    <a:pt x="5191680" y="207486"/>
                  </a:lnTo>
                  <a:lnTo>
                    <a:pt x="5206243" y="249410"/>
                  </a:lnTo>
                  <a:lnTo>
                    <a:pt x="5215277" y="293625"/>
                  </a:lnTo>
                  <a:lnTo>
                    <a:pt x="5218379" y="339725"/>
                  </a:lnTo>
                  <a:lnTo>
                    <a:pt x="5218379" y="1698574"/>
                  </a:lnTo>
                  <a:lnTo>
                    <a:pt x="5215277" y="1744671"/>
                  </a:lnTo>
                  <a:lnTo>
                    <a:pt x="5206243" y="1788883"/>
                  </a:lnTo>
                  <a:lnTo>
                    <a:pt x="5191680" y="1830807"/>
                  </a:lnTo>
                  <a:lnTo>
                    <a:pt x="5171995" y="1870036"/>
                  </a:lnTo>
                  <a:lnTo>
                    <a:pt x="5147590" y="1906166"/>
                  </a:lnTo>
                  <a:lnTo>
                    <a:pt x="5118873" y="1938793"/>
                  </a:lnTo>
                  <a:lnTo>
                    <a:pt x="5086246" y="1967510"/>
                  </a:lnTo>
                  <a:lnTo>
                    <a:pt x="5050116" y="1991915"/>
                  </a:lnTo>
                  <a:lnTo>
                    <a:pt x="5010887" y="2011600"/>
                  </a:lnTo>
                  <a:lnTo>
                    <a:pt x="4968963" y="2026163"/>
                  </a:lnTo>
                  <a:lnTo>
                    <a:pt x="4924751" y="2035197"/>
                  </a:lnTo>
                  <a:lnTo>
                    <a:pt x="4878654" y="2038299"/>
                  </a:lnTo>
                  <a:lnTo>
                    <a:pt x="339725" y="2038299"/>
                  </a:lnTo>
                  <a:lnTo>
                    <a:pt x="293625" y="2035197"/>
                  </a:lnTo>
                  <a:lnTo>
                    <a:pt x="249410" y="2026163"/>
                  </a:lnTo>
                  <a:lnTo>
                    <a:pt x="207486" y="2011600"/>
                  </a:lnTo>
                  <a:lnTo>
                    <a:pt x="168257" y="1991915"/>
                  </a:lnTo>
                  <a:lnTo>
                    <a:pt x="132127" y="1967510"/>
                  </a:lnTo>
                  <a:lnTo>
                    <a:pt x="99501" y="1938793"/>
                  </a:lnTo>
                  <a:lnTo>
                    <a:pt x="70784" y="1906166"/>
                  </a:lnTo>
                  <a:lnTo>
                    <a:pt x="46381" y="1870036"/>
                  </a:lnTo>
                  <a:lnTo>
                    <a:pt x="26696" y="1830807"/>
                  </a:lnTo>
                  <a:lnTo>
                    <a:pt x="12134" y="1788883"/>
                  </a:lnTo>
                  <a:lnTo>
                    <a:pt x="3101" y="1744671"/>
                  </a:lnTo>
                  <a:lnTo>
                    <a:pt x="0" y="1698574"/>
                  </a:lnTo>
                  <a:lnTo>
                    <a:pt x="0" y="33972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8024" y="1211435"/>
            <a:ext cx="4759325" cy="16205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Dépôt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d’un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dossier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candidature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lr>
                <a:srgbClr val="CC00CC"/>
              </a:buClr>
              <a:buFont typeface="Wingdings"/>
              <a:buChar char=""/>
              <a:tabLst>
                <a:tab pos="354965" algn="l"/>
              </a:tabLst>
            </a:pPr>
            <a:r>
              <a:rPr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Du</a:t>
            </a:r>
            <a:r>
              <a:rPr sz="2000" b="1" spc="-15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20/02/202</a:t>
            </a:r>
            <a:r>
              <a:rPr lang="fr-FR"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6</a:t>
            </a:r>
            <a:r>
              <a:rPr sz="2000" b="1" spc="-50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au</a:t>
            </a:r>
            <a:r>
              <a:rPr sz="2000" b="1" spc="-15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0</a:t>
            </a:r>
            <a:r>
              <a:rPr lang="fr-FR"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6</a:t>
            </a:r>
            <a:r>
              <a:rPr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/03/202</a:t>
            </a:r>
            <a:r>
              <a:rPr lang="fr-FR" sz="2000" b="1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6</a:t>
            </a:r>
            <a:r>
              <a:rPr sz="2000" b="1" spc="-50" dirty="0">
                <a:solidFill>
                  <a:srgbClr val="6F2F9F"/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20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6F2F9F"/>
                </a:solidFill>
                <a:latin typeface="Arial"/>
                <a:cs typeface="Arial"/>
              </a:rPr>
              <a:t>12h00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80"/>
              </a:spcBef>
              <a:buClr>
                <a:srgbClr val="CC00CC"/>
              </a:buClr>
              <a:buFont typeface="Wingdings"/>
              <a:buChar char=""/>
            </a:pPr>
            <a:endParaRPr sz="20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CC00CC"/>
              </a:buClr>
              <a:buFont typeface="Wingdings"/>
              <a:buChar char=""/>
              <a:tabLst>
                <a:tab pos="354965" algn="l"/>
              </a:tabLst>
            </a:pPr>
            <a:r>
              <a:rPr sz="2000" b="1" spc="-10" dirty="0">
                <a:solidFill>
                  <a:srgbClr val="6F2F9F"/>
                </a:solidFill>
                <a:latin typeface="Arial"/>
                <a:cs typeface="Arial"/>
                <a:hlinkClick r:id="rId2"/>
              </a:rPr>
              <a:t>scolarite.las@univ-brest.fr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883211" y="277126"/>
            <a:ext cx="5992495" cy="671830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400685">
              <a:lnSpc>
                <a:spcPct val="100000"/>
              </a:lnSpc>
              <a:spcBef>
                <a:spcPts val="440"/>
              </a:spcBef>
            </a:pPr>
            <a:r>
              <a:rPr sz="3200" dirty="0"/>
              <a:t>Annulation</a:t>
            </a:r>
            <a:r>
              <a:rPr sz="3200" spc="-75" dirty="0"/>
              <a:t> </a:t>
            </a:r>
            <a:r>
              <a:rPr sz="3200" dirty="0"/>
              <a:t>de</a:t>
            </a:r>
            <a:r>
              <a:rPr sz="3200" spc="-40" dirty="0"/>
              <a:t> </a:t>
            </a:r>
            <a:r>
              <a:rPr sz="3200" spc="-10" dirty="0"/>
              <a:t>Candidature</a:t>
            </a:r>
            <a:endParaRPr sz="3200"/>
          </a:p>
        </p:txBody>
      </p:sp>
      <p:grpSp>
        <p:nvGrpSpPr>
          <p:cNvPr id="10" name="object 10"/>
          <p:cNvGrpSpPr/>
          <p:nvPr/>
        </p:nvGrpSpPr>
        <p:grpSpPr>
          <a:xfrm>
            <a:off x="6084740" y="1144065"/>
            <a:ext cx="5589270" cy="2067560"/>
            <a:chOff x="6084740" y="1144065"/>
            <a:chExt cx="5589270" cy="2067560"/>
          </a:xfrm>
        </p:grpSpPr>
        <p:sp>
          <p:nvSpPr>
            <p:cNvPr id="11" name="object 11"/>
            <p:cNvSpPr/>
            <p:nvPr/>
          </p:nvSpPr>
          <p:spPr>
            <a:xfrm>
              <a:off x="6091090" y="1150415"/>
              <a:ext cx="5576570" cy="2054860"/>
            </a:xfrm>
            <a:custGeom>
              <a:avLst/>
              <a:gdLst/>
              <a:ahLst/>
              <a:cxnLst/>
              <a:rect l="l" t="t" r="r" b="b"/>
              <a:pathLst>
                <a:path w="5576570" h="2054860">
                  <a:moveTo>
                    <a:pt x="5234051" y="0"/>
                  </a:moveTo>
                  <a:lnTo>
                    <a:pt x="342430" y="0"/>
                  </a:lnTo>
                  <a:lnTo>
                    <a:pt x="295965" y="3126"/>
                  </a:lnTo>
                  <a:lnTo>
                    <a:pt x="251399" y="12232"/>
                  </a:lnTo>
                  <a:lnTo>
                    <a:pt x="209142" y="26910"/>
                  </a:lnTo>
                  <a:lnTo>
                    <a:pt x="169600" y="46752"/>
                  </a:lnTo>
                  <a:lnTo>
                    <a:pt x="133182" y="71350"/>
                  </a:lnTo>
                  <a:lnTo>
                    <a:pt x="100296" y="100296"/>
                  </a:lnTo>
                  <a:lnTo>
                    <a:pt x="71350" y="133182"/>
                  </a:lnTo>
                  <a:lnTo>
                    <a:pt x="46752" y="169600"/>
                  </a:lnTo>
                  <a:lnTo>
                    <a:pt x="26910" y="209142"/>
                  </a:lnTo>
                  <a:lnTo>
                    <a:pt x="12232" y="251399"/>
                  </a:lnTo>
                  <a:lnTo>
                    <a:pt x="3126" y="295965"/>
                  </a:lnTo>
                  <a:lnTo>
                    <a:pt x="0" y="342430"/>
                  </a:lnTo>
                  <a:lnTo>
                    <a:pt x="0" y="1712087"/>
                  </a:lnTo>
                  <a:lnTo>
                    <a:pt x="3126" y="1758552"/>
                  </a:lnTo>
                  <a:lnTo>
                    <a:pt x="12232" y="1803117"/>
                  </a:lnTo>
                  <a:lnTo>
                    <a:pt x="26910" y="1845374"/>
                  </a:lnTo>
                  <a:lnTo>
                    <a:pt x="46752" y="1884916"/>
                  </a:lnTo>
                  <a:lnTo>
                    <a:pt x="71350" y="1921334"/>
                  </a:lnTo>
                  <a:lnTo>
                    <a:pt x="100296" y="1954220"/>
                  </a:lnTo>
                  <a:lnTo>
                    <a:pt x="133182" y="1983166"/>
                  </a:lnTo>
                  <a:lnTo>
                    <a:pt x="169600" y="2007764"/>
                  </a:lnTo>
                  <a:lnTo>
                    <a:pt x="209142" y="2027606"/>
                  </a:lnTo>
                  <a:lnTo>
                    <a:pt x="251399" y="2042284"/>
                  </a:lnTo>
                  <a:lnTo>
                    <a:pt x="295965" y="2051391"/>
                  </a:lnTo>
                  <a:lnTo>
                    <a:pt x="342430" y="2054517"/>
                  </a:lnTo>
                  <a:lnTo>
                    <a:pt x="5234051" y="2054517"/>
                  </a:lnTo>
                  <a:lnTo>
                    <a:pt x="5280518" y="2051391"/>
                  </a:lnTo>
                  <a:lnTo>
                    <a:pt x="5325085" y="2042284"/>
                  </a:lnTo>
                  <a:lnTo>
                    <a:pt x="5367344" y="2027606"/>
                  </a:lnTo>
                  <a:lnTo>
                    <a:pt x="5406886" y="2007764"/>
                  </a:lnTo>
                  <a:lnTo>
                    <a:pt x="5443303" y="1983166"/>
                  </a:lnTo>
                  <a:lnTo>
                    <a:pt x="5476189" y="1954220"/>
                  </a:lnTo>
                  <a:lnTo>
                    <a:pt x="5505134" y="1921334"/>
                  </a:lnTo>
                  <a:lnTo>
                    <a:pt x="5529731" y="1884916"/>
                  </a:lnTo>
                  <a:lnTo>
                    <a:pt x="5549572" y="1845374"/>
                  </a:lnTo>
                  <a:lnTo>
                    <a:pt x="5564249" y="1803117"/>
                  </a:lnTo>
                  <a:lnTo>
                    <a:pt x="5573355" y="1758552"/>
                  </a:lnTo>
                  <a:lnTo>
                    <a:pt x="5576481" y="1712087"/>
                  </a:lnTo>
                  <a:lnTo>
                    <a:pt x="5576481" y="342430"/>
                  </a:lnTo>
                  <a:lnTo>
                    <a:pt x="5573355" y="295965"/>
                  </a:lnTo>
                  <a:lnTo>
                    <a:pt x="5564249" y="251399"/>
                  </a:lnTo>
                  <a:lnTo>
                    <a:pt x="5549572" y="209142"/>
                  </a:lnTo>
                  <a:lnTo>
                    <a:pt x="5529731" y="169600"/>
                  </a:lnTo>
                  <a:lnTo>
                    <a:pt x="5505134" y="133182"/>
                  </a:lnTo>
                  <a:lnTo>
                    <a:pt x="5476189" y="100296"/>
                  </a:lnTo>
                  <a:lnTo>
                    <a:pt x="5443303" y="71350"/>
                  </a:lnTo>
                  <a:lnTo>
                    <a:pt x="5406886" y="46752"/>
                  </a:lnTo>
                  <a:lnTo>
                    <a:pt x="5367344" y="26910"/>
                  </a:lnTo>
                  <a:lnTo>
                    <a:pt x="5325085" y="12232"/>
                  </a:lnTo>
                  <a:lnTo>
                    <a:pt x="5280518" y="3126"/>
                  </a:lnTo>
                  <a:lnTo>
                    <a:pt x="5234051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091090" y="1150415"/>
              <a:ext cx="5576570" cy="2054860"/>
            </a:xfrm>
            <a:custGeom>
              <a:avLst/>
              <a:gdLst/>
              <a:ahLst/>
              <a:cxnLst/>
              <a:rect l="l" t="t" r="r" b="b"/>
              <a:pathLst>
                <a:path w="5576570" h="2054860">
                  <a:moveTo>
                    <a:pt x="0" y="342430"/>
                  </a:moveTo>
                  <a:lnTo>
                    <a:pt x="3126" y="295965"/>
                  </a:lnTo>
                  <a:lnTo>
                    <a:pt x="12232" y="251399"/>
                  </a:lnTo>
                  <a:lnTo>
                    <a:pt x="26910" y="209142"/>
                  </a:lnTo>
                  <a:lnTo>
                    <a:pt x="46752" y="169600"/>
                  </a:lnTo>
                  <a:lnTo>
                    <a:pt x="71350" y="133182"/>
                  </a:lnTo>
                  <a:lnTo>
                    <a:pt x="100296" y="100296"/>
                  </a:lnTo>
                  <a:lnTo>
                    <a:pt x="133182" y="71350"/>
                  </a:lnTo>
                  <a:lnTo>
                    <a:pt x="169600" y="46752"/>
                  </a:lnTo>
                  <a:lnTo>
                    <a:pt x="209142" y="26910"/>
                  </a:lnTo>
                  <a:lnTo>
                    <a:pt x="251399" y="12232"/>
                  </a:lnTo>
                  <a:lnTo>
                    <a:pt x="295965" y="3126"/>
                  </a:lnTo>
                  <a:lnTo>
                    <a:pt x="342430" y="0"/>
                  </a:lnTo>
                  <a:lnTo>
                    <a:pt x="5234051" y="0"/>
                  </a:lnTo>
                  <a:lnTo>
                    <a:pt x="5280518" y="3126"/>
                  </a:lnTo>
                  <a:lnTo>
                    <a:pt x="5325085" y="12232"/>
                  </a:lnTo>
                  <a:lnTo>
                    <a:pt x="5367344" y="26910"/>
                  </a:lnTo>
                  <a:lnTo>
                    <a:pt x="5406886" y="46752"/>
                  </a:lnTo>
                  <a:lnTo>
                    <a:pt x="5443303" y="71350"/>
                  </a:lnTo>
                  <a:lnTo>
                    <a:pt x="5476189" y="100296"/>
                  </a:lnTo>
                  <a:lnTo>
                    <a:pt x="5505134" y="133182"/>
                  </a:lnTo>
                  <a:lnTo>
                    <a:pt x="5529731" y="169600"/>
                  </a:lnTo>
                  <a:lnTo>
                    <a:pt x="5549572" y="209142"/>
                  </a:lnTo>
                  <a:lnTo>
                    <a:pt x="5564249" y="251399"/>
                  </a:lnTo>
                  <a:lnTo>
                    <a:pt x="5573355" y="295965"/>
                  </a:lnTo>
                  <a:lnTo>
                    <a:pt x="5576481" y="342430"/>
                  </a:lnTo>
                  <a:lnTo>
                    <a:pt x="5576481" y="1712087"/>
                  </a:lnTo>
                  <a:lnTo>
                    <a:pt x="5573355" y="1758552"/>
                  </a:lnTo>
                  <a:lnTo>
                    <a:pt x="5564249" y="1803117"/>
                  </a:lnTo>
                  <a:lnTo>
                    <a:pt x="5549572" y="1845374"/>
                  </a:lnTo>
                  <a:lnTo>
                    <a:pt x="5529731" y="1884916"/>
                  </a:lnTo>
                  <a:lnTo>
                    <a:pt x="5505134" y="1921334"/>
                  </a:lnTo>
                  <a:lnTo>
                    <a:pt x="5476189" y="1954220"/>
                  </a:lnTo>
                  <a:lnTo>
                    <a:pt x="5443303" y="1983166"/>
                  </a:lnTo>
                  <a:lnTo>
                    <a:pt x="5406886" y="2007764"/>
                  </a:lnTo>
                  <a:lnTo>
                    <a:pt x="5367344" y="2027606"/>
                  </a:lnTo>
                  <a:lnTo>
                    <a:pt x="5325085" y="2042284"/>
                  </a:lnTo>
                  <a:lnTo>
                    <a:pt x="5280518" y="2051391"/>
                  </a:lnTo>
                  <a:lnTo>
                    <a:pt x="5234051" y="2054517"/>
                  </a:lnTo>
                  <a:lnTo>
                    <a:pt x="342430" y="2054517"/>
                  </a:lnTo>
                  <a:lnTo>
                    <a:pt x="295965" y="2051391"/>
                  </a:lnTo>
                  <a:lnTo>
                    <a:pt x="251399" y="2042284"/>
                  </a:lnTo>
                  <a:lnTo>
                    <a:pt x="209142" y="2027606"/>
                  </a:lnTo>
                  <a:lnTo>
                    <a:pt x="169600" y="2007764"/>
                  </a:lnTo>
                  <a:lnTo>
                    <a:pt x="133182" y="1983166"/>
                  </a:lnTo>
                  <a:lnTo>
                    <a:pt x="100296" y="1954220"/>
                  </a:lnTo>
                  <a:lnTo>
                    <a:pt x="71350" y="1921334"/>
                  </a:lnTo>
                  <a:lnTo>
                    <a:pt x="46752" y="1884916"/>
                  </a:lnTo>
                  <a:lnTo>
                    <a:pt x="26910" y="1845374"/>
                  </a:lnTo>
                  <a:lnTo>
                    <a:pt x="12232" y="1803117"/>
                  </a:lnTo>
                  <a:lnTo>
                    <a:pt x="3126" y="1758552"/>
                  </a:lnTo>
                  <a:lnTo>
                    <a:pt x="0" y="1712087"/>
                  </a:lnTo>
                  <a:lnTo>
                    <a:pt x="0" y="342430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270123" y="1101157"/>
            <a:ext cx="5217795" cy="1636987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180"/>
              </a:spcBef>
              <a:buClr>
                <a:srgbClr val="CC00CC"/>
              </a:buClr>
              <a:buFont typeface="Wingdings"/>
              <a:buChar char=""/>
              <a:tabLst>
                <a:tab pos="469265" algn="l"/>
              </a:tabLst>
            </a:pPr>
            <a:r>
              <a:rPr sz="1800" spc="-10" dirty="0">
                <a:latin typeface="Calibri"/>
                <a:cs typeface="Calibri"/>
              </a:rPr>
              <a:t>Non-Validation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60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ECTs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l’année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licence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en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cours</a:t>
            </a:r>
            <a:endParaRPr sz="12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1080"/>
              </a:spcBef>
              <a:buClr>
                <a:srgbClr val="CC00CC"/>
              </a:buClr>
              <a:buFont typeface="Wingdings"/>
              <a:buChar char=""/>
              <a:tabLst>
                <a:tab pos="469265" algn="l"/>
              </a:tabLst>
            </a:pPr>
            <a:r>
              <a:rPr sz="1800" spc="-10" dirty="0">
                <a:latin typeface="Calibri"/>
                <a:cs typeface="Calibri"/>
              </a:rPr>
              <a:t>Non-Validation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ECTs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l’UE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Domaine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Santé</a:t>
            </a:r>
            <a:endParaRPr sz="18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080"/>
              </a:spcBef>
              <a:buClr>
                <a:srgbClr val="CC00CC"/>
              </a:buClr>
              <a:buFont typeface="Wingdings"/>
              <a:buChar char=""/>
              <a:tabLst>
                <a:tab pos="469900" algn="l"/>
              </a:tabLst>
            </a:pPr>
            <a:r>
              <a:rPr sz="1800" dirty="0">
                <a:latin typeface="Calibri"/>
                <a:cs typeface="Calibri"/>
              </a:rPr>
              <a:t>Absence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formulaire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MDMS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complété</a:t>
            </a:r>
            <a:endParaRPr sz="1800" dirty="0">
              <a:latin typeface="Calibri"/>
              <a:cs typeface="Calibri"/>
            </a:endParaRPr>
          </a:p>
          <a:p>
            <a:pPr marL="469265" marR="5080" indent="-457200">
              <a:lnSpc>
                <a:spcPct val="150000"/>
              </a:lnSpc>
              <a:buClr>
                <a:srgbClr val="CC00CC"/>
              </a:buClr>
              <a:buFont typeface="Wingdings"/>
              <a:buChar char=""/>
              <a:tabLst>
                <a:tab pos="469265" algn="l"/>
              </a:tabLst>
            </a:pPr>
            <a:r>
              <a:rPr sz="1800" dirty="0">
                <a:latin typeface="Calibri"/>
                <a:cs typeface="Calibri"/>
              </a:rPr>
              <a:t>Absence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choix</a:t>
            </a:r>
            <a:r>
              <a:rPr sz="1800" spc="1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d’UE</a:t>
            </a:r>
            <a:r>
              <a:rPr sz="1800" spc="175" dirty="0">
                <a:latin typeface="Calibri"/>
                <a:cs typeface="Calibri"/>
              </a:rPr>
              <a:t> </a:t>
            </a:r>
            <a:r>
              <a:rPr sz="1800" dirty="0" err="1">
                <a:latin typeface="Calibri"/>
                <a:cs typeface="Calibri"/>
              </a:rPr>
              <a:t>Compétence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Santé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584664" y="4429871"/>
            <a:ext cx="10874375" cy="1746885"/>
            <a:chOff x="584664" y="4429871"/>
            <a:chExt cx="10874375" cy="1746885"/>
          </a:xfrm>
        </p:grpSpPr>
        <p:sp>
          <p:nvSpPr>
            <p:cNvPr id="15" name="object 15"/>
            <p:cNvSpPr/>
            <p:nvPr/>
          </p:nvSpPr>
          <p:spPr>
            <a:xfrm>
              <a:off x="591014" y="4436221"/>
              <a:ext cx="10861675" cy="1734185"/>
            </a:xfrm>
            <a:custGeom>
              <a:avLst/>
              <a:gdLst/>
              <a:ahLst/>
              <a:cxnLst/>
              <a:rect l="l" t="t" r="r" b="b"/>
              <a:pathLst>
                <a:path w="10861675" h="1734185">
                  <a:moveTo>
                    <a:pt x="10572330" y="0"/>
                  </a:moveTo>
                  <a:lnTo>
                    <a:pt x="288963" y="0"/>
                  </a:lnTo>
                  <a:lnTo>
                    <a:pt x="242092" y="3782"/>
                  </a:lnTo>
                  <a:lnTo>
                    <a:pt x="197629" y="14731"/>
                  </a:lnTo>
                  <a:lnTo>
                    <a:pt x="156168" y="32253"/>
                  </a:lnTo>
                  <a:lnTo>
                    <a:pt x="118305" y="55753"/>
                  </a:lnTo>
                  <a:lnTo>
                    <a:pt x="84635" y="84635"/>
                  </a:lnTo>
                  <a:lnTo>
                    <a:pt x="55753" y="118305"/>
                  </a:lnTo>
                  <a:lnTo>
                    <a:pt x="32253" y="156168"/>
                  </a:lnTo>
                  <a:lnTo>
                    <a:pt x="14731" y="197629"/>
                  </a:lnTo>
                  <a:lnTo>
                    <a:pt x="3782" y="242092"/>
                  </a:lnTo>
                  <a:lnTo>
                    <a:pt x="0" y="288963"/>
                  </a:lnTo>
                  <a:lnTo>
                    <a:pt x="0" y="1444790"/>
                  </a:lnTo>
                  <a:lnTo>
                    <a:pt x="3782" y="1491660"/>
                  </a:lnTo>
                  <a:lnTo>
                    <a:pt x="14731" y="1536124"/>
                  </a:lnTo>
                  <a:lnTo>
                    <a:pt x="32253" y="1577584"/>
                  </a:lnTo>
                  <a:lnTo>
                    <a:pt x="55753" y="1615447"/>
                  </a:lnTo>
                  <a:lnTo>
                    <a:pt x="84635" y="1649117"/>
                  </a:lnTo>
                  <a:lnTo>
                    <a:pt x="118305" y="1677999"/>
                  </a:lnTo>
                  <a:lnTo>
                    <a:pt x="156168" y="1701499"/>
                  </a:lnTo>
                  <a:lnTo>
                    <a:pt x="197629" y="1719021"/>
                  </a:lnTo>
                  <a:lnTo>
                    <a:pt x="242092" y="1729971"/>
                  </a:lnTo>
                  <a:lnTo>
                    <a:pt x="288963" y="1733753"/>
                  </a:lnTo>
                  <a:lnTo>
                    <a:pt x="10572330" y="1733753"/>
                  </a:lnTo>
                  <a:lnTo>
                    <a:pt x="10619201" y="1729971"/>
                  </a:lnTo>
                  <a:lnTo>
                    <a:pt x="10663663" y="1719021"/>
                  </a:lnTo>
                  <a:lnTo>
                    <a:pt x="10705122" y="1701499"/>
                  </a:lnTo>
                  <a:lnTo>
                    <a:pt x="10742983" y="1677999"/>
                  </a:lnTo>
                  <a:lnTo>
                    <a:pt x="10776651" y="1649117"/>
                  </a:lnTo>
                  <a:lnTo>
                    <a:pt x="10805532" y="1615447"/>
                  </a:lnTo>
                  <a:lnTo>
                    <a:pt x="10829030" y="1577584"/>
                  </a:lnTo>
                  <a:lnTo>
                    <a:pt x="10846550" y="1536124"/>
                  </a:lnTo>
                  <a:lnTo>
                    <a:pt x="10857499" y="1491660"/>
                  </a:lnTo>
                  <a:lnTo>
                    <a:pt x="10861281" y="1444790"/>
                  </a:lnTo>
                  <a:lnTo>
                    <a:pt x="10861281" y="288963"/>
                  </a:lnTo>
                  <a:lnTo>
                    <a:pt x="10857499" y="242092"/>
                  </a:lnTo>
                  <a:lnTo>
                    <a:pt x="10846550" y="197629"/>
                  </a:lnTo>
                  <a:lnTo>
                    <a:pt x="10829030" y="156168"/>
                  </a:lnTo>
                  <a:lnTo>
                    <a:pt x="10805532" y="118305"/>
                  </a:lnTo>
                  <a:lnTo>
                    <a:pt x="10776651" y="84635"/>
                  </a:lnTo>
                  <a:lnTo>
                    <a:pt x="10742983" y="55753"/>
                  </a:lnTo>
                  <a:lnTo>
                    <a:pt x="10705122" y="32253"/>
                  </a:lnTo>
                  <a:lnTo>
                    <a:pt x="10663663" y="14731"/>
                  </a:lnTo>
                  <a:lnTo>
                    <a:pt x="10619201" y="3782"/>
                  </a:lnTo>
                  <a:lnTo>
                    <a:pt x="1057233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91014" y="4436221"/>
              <a:ext cx="10861675" cy="1734185"/>
            </a:xfrm>
            <a:custGeom>
              <a:avLst/>
              <a:gdLst/>
              <a:ahLst/>
              <a:cxnLst/>
              <a:rect l="l" t="t" r="r" b="b"/>
              <a:pathLst>
                <a:path w="10861675" h="1734185">
                  <a:moveTo>
                    <a:pt x="0" y="288963"/>
                  </a:moveTo>
                  <a:lnTo>
                    <a:pt x="3782" y="242092"/>
                  </a:lnTo>
                  <a:lnTo>
                    <a:pt x="14731" y="197629"/>
                  </a:lnTo>
                  <a:lnTo>
                    <a:pt x="32253" y="156168"/>
                  </a:lnTo>
                  <a:lnTo>
                    <a:pt x="55753" y="118305"/>
                  </a:lnTo>
                  <a:lnTo>
                    <a:pt x="84635" y="84635"/>
                  </a:lnTo>
                  <a:lnTo>
                    <a:pt x="118305" y="55753"/>
                  </a:lnTo>
                  <a:lnTo>
                    <a:pt x="156168" y="32253"/>
                  </a:lnTo>
                  <a:lnTo>
                    <a:pt x="197629" y="14731"/>
                  </a:lnTo>
                  <a:lnTo>
                    <a:pt x="242092" y="3782"/>
                  </a:lnTo>
                  <a:lnTo>
                    <a:pt x="288963" y="0"/>
                  </a:lnTo>
                  <a:lnTo>
                    <a:pt x="10572330" y="0"/>
                  </a:lnTo>
                  <a:lnTo>
                    <a:pt x="10619201" y="3782"/>
                  </a:lnTo>
                  <a:lnTo>
                    <a:pt x="10663663" y="14731"/>
                  </a:lnTo>
                  <a:lnTo>
                    <a:pt x="10705122" y="32253"/>
                  </a:lnTo>
                  <a:lnTo>
                    <a:pt x="10742983" y="55753"/>
                  </a:lnTo>
                  <a:lnTo>
                    <a:pt x="10776651" y="84635"/>
                  </a:lnTo>
                  <a:lnTo>
                    <a:pt x="10805532" y="118305"/>
                  </a:lnTo>
                  <a:lnTo>
                    <a:pt x="10829030" y="156168"/>
                  </a:lnTo>
                  <a:lnTo>
                    <a:pt x="10846550" y="197629"/>
                  </a:lnTo>
                  <a:lnTo>
                    <a:pt x="10857499" y="242092"/>
                  </a:lnTo>
                  <a:lnTo>
                    <a:pt x="10861281" y="288963"/>
                  </a:lnTo>
                  <a:lnTo>
                    <a:pt x="10861281" y="1444790"/>
                  </a:lnTo>
                  <a:lnTo>
                    <a:pt x="10857499" y="1491660"/>
                  </a:lnTo>
                  <a:lnTo>
                    <a:pt x="10846550" y="1536124"/>
                  </a:lnTo>
                  <a:lnTo>
                    <a:pt x="10829030" y="1577584"/>
                  </a:lnTo>
                  <a:lnTo>
                    <a:pt x="10805532" y="1615447"/>
                  </a:lnTo>
                  <a:lnTo>
                    <a:pt x="10776651" y="1649117"/>
                  </a:lnTo>
                  <a:lnTo>
                    <a:pt x="10742983" y="1677999"/>
                  </a:lnTo>
                  <a:lnTo>
                    <a:pt x="10705122" y="1701499"/>
                  </a:lnTo>
                  <a:lnTo>
                    <a:pt x="10663663" y="1719021"/>
                  </a:lnTo>
                  <a:lnTo>
                    <a:pt x="10619201" y="1729971"/>
                  </a:lnTo>
                  <a:lnTo>
                    <a:pt x="10572330" y="1733753"/>
                  </a:lnTo>
                  <a:lnTo>
                    <a:pt x="288963" y="1733753"/>
                  </a:lnTo>
                  <a:lnTo>
                    <a:pt x="242092" y="1729971"/>
                  </a:lnTo>
                  <a:lnTo>
                    <a:pt x="197629" y="1719021"/>
                  </a:lnTo>
                  <a:lnTo>
                    <a:pt x="156168" y="1701499"/>
                  </a:lnTo>
                  <a:lnTo>
                    <a:pt x="118305" y="1677999"/>
                  </a:lnTo>
                  <a:lnTo>
                    <a:pt x="84635" y="1649117"/>
                  </a:lnTo>
                  <a:lnTo>
                    <a:pt x="55753" y="1615447"/>
                  </a:lnTo>
                  <a:lnTo>
                    <a:pt x="32253" y="1577584"/>
                  </a:lnTo>
                  <a:lnTo>
                    <a:pt x="14731" y="1536124"/>
                  </a:lnTo>
                  <a:lnTo>
                    <a:pt x="3782" y="1491660"/>
                  </a:lnTo>
                  <a:lnTo>
                    <a:pt x="0" y="1444790"/>
                  </a:lnTo>
                  <a:lnTo>
                    <a:pt x="0" y="28896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54390" y="4892564"/>
            <a:ext cx="105346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834">
              <a:lnSpc>
                <a:spcPct val="150000"/>
              </a:lnSpc>
              <a:spcBef>
                <a:spcPts val="100"/>
              </a:spcBef>
              <a:buClr>
                <a:srgbClr val="CC00CC"/>
              </a:buClr>
              <a:buFont typeface="Wingdings"/>
              <a:buChar char=""/>
              <a:tabLst>
                <a:tab pos="471170" algn="l"/>
              </a:tabLst>
            </a:pPr>
            <a:r>
              <a:rPr sz="1600" dirty="0">
                <a:latin typeface="Calibri"/>
                <a:cs typeface="Calibri"/>
              </a:rPr>
              <a:t>Aucune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dispense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n’est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autorisée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 le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candidat qui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fait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choix de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s'inscrire en L.AS et de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candidater,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peut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bénéficier 	d'aménagements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spécifiques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épreuves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substitution,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absence aux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examens,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ni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d’équivalence…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47" y="294995"/>
            <a:ext cx="11837670" cy="75755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3600" dirty="0">
                <a:latin typeface="Calibri"/>
                <a:cs typeface="Calibri"/>
              </a:rPr>
              <a:t>Licence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Accès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Santé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–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1</a:t>
            </a:r>
            <a:r>
              <a:rPr sz="3600" baseline="25462" dirty="0">
                <a:latin typeface="Calibri"/>
                <a:cs typeface="Calibri"/>
              </a:rPr>
              <a:t>er</a:t>
            </a:r>
            <a:r>
              <a:rPr sz="3600" spc="262" baseline="25462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Groupe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d’Epreuves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70410" y="6242565"/>
            <a:ext cx="41198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00" dirty="0">
                <a:latin typeface="Calibri"/>
                <a:cs typeface="Calibri"/>
              </a:rPr>
              <a:t>6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16507" y="1865793"/>
            <a:ext cx="10447655" cy="1327785"/>
            <a:chOff x="816507" y="1865793"/>
            <a:chExt cx="10447655" cy="1327785"/>
          </a:xfrm>
        </p:grpSpPr>
        <p:sp>
          <p:nvSpPr>
            <p:cNvPr id="5" name="object 5"/>
            <p:cNvSpPr/>
            <p:nvPr/>
          </p:nvSpPr>
          <p:spPr>
            <a:xfrm>
              <a:off x="822857" y="1872143"/>
              <a:ext cx="10434955" cy="1315085"/>
            </a:xfrm>
            <a:custGeom>
              <a:avLst/>
              <a:gdLst/>
              <a:ahLst/>
              <a:cxnLst/>
              <a:rect l="l" t="t" r="r" b="b"/>
              <a:pathLst>
                <a:path w="10434955" h="1315085">
                  <a:moveTo>
                    <a:pt x="10215486" y="0"/>
                  </a:moveTo>
                  <a:lnTo>
                    <a:pt x="219138" y="0"/>
                  </a:lnTo>
                  <a:lnTo>
                    <a:pt x="168890" y="5788"/>
                  </a:lnTo>
                  <a:lnTo>
                    <a:pt x="122765" y="22274"/>
                  </a:lnTo>
                  <a:lnTo>
                    <a:pt x="82076" y="48144"/>
                  </a:lnTo>
                  <a:lnTo>
                    <a:pt x="48140" y="82082"/>
                  </a:lnTo>
                  <a:lnTo>
                    <a:pt x="22272" y="122770"/>
                  </a:lnTo>
                  <a:lnTo>
                    <a:pt x="5787" y="168894"/>
                  </a:lnTo>
                  <a:lnTo>
                    <a:pt x="0" y="219138"/>
                  </a:lnTo>
                  <a:lnTo>
                    <a:pt x="0" y="1095616"/>
                  </a:lnTo>
                  <a:lnTo>
                    <a:pt x="5787" y="1145864"/>
                  </a:lnTo>
                  <a:lnTo>
                    <a:pt x="22272" y="1191989"/>
                  </a:lnTo>
                  <a:lnTo>
                    <a:pt x="48140" y="1232677"/>
                  </a:lnTo>
                  <a:lnTo>
                    <a:pt x="82076" y="1266613"/>
                  </a:lnTo>
                  <a:lnTo>
                    <a:pt x="122765" y="1292482"/>
                  </a:lnTo>
                  <a:lnTo>
                    <a:pt x="168890" y="1308967"/>
                  </a:lnTo>
                  <a:lnTo>
                    <a:pt x="219138" y="1314754"/>
                  </a:lnTo>
                  <a:lnTo>
                    <a:pt x="10215486" y="1314754"/>
                  </a:lnTo>
                  <a:lnTo>
                    <a:pt x="10265729" y="1308967"/>
                  </a:lnTo>
                  <a:lnTo>
                    <a:pt x="10311851" y="1292482"/>
                  </a:lnTo>
                  <a:lnTo>
                    <a:pt x="10352537" y="1266613"/>
                  </a:lnTo>
                  <a:lnTo>
                    <a:pt x="10386472" y="1232677"/>
                  </a:lnTo>
                  <a:lnTo>
                    <a:pt x="10412339" y="1191989"/>
                  </a:lnTo>
                  <a:lnTo>
                    <a:pt x="10428824" y="1145864"/>
                  </a:lnTo>
                  <a:lnTo>
                    <a:pt x="10434612" y="1095616"/>
                  </a:lnTo>
                  <a:lnTo>
                    <a:pt x="10434612" y="219138"/>
                  </a:lnTo>
                  <a:lnTo>
                    <a:pt x="10428824" y="168894"/>
                  </a:lnTo>
                  <a:lnTo>
                    <a:pt x="10412339" y="122770"/>
                  </a:lnTo>
                  <a:lnTo>
                    <a:pt x="10386472" y="82082"/>
                  </a:lnTo>
                  <a:lnTo>
                    <a:pt x="10352537" y="48144"/>
                  </a:lnTo>
                  <a:lnTo>
                    <a:pt x="10311851" y="22274"/>
                  </a:lnTo>
                  <a:lnTo>
                    <a:pt x="10265729" y="5788"/>
                  </a:lnTo>
                  <a:lnTo>
                    <a:pt x="10215486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22857" y="1872143"/>
              <a:ext cx="10434955" cy="1315085"/>
            </a:xfrm>
            <a:custGeom>
              <a:avLst/>
              <a:gdLst/>
              <a:ahLst/>
              <a:cxnLst/>
              <a:rect l="l" t="t" r="r" b="b"/>
              <a:pathLst>
                <a:path w="10434955" h="1315085">
                  <a:moveTo>
                    <a:pt x="0" y="219138"/>
                  </a:moveTo>
                  <a:lnTo>
                    <a:pt x="5787" y="168894"/>
                  </a:lnTo>
                  <a:lnTo>
                    <a:pt x="22272" y="122770"/>
                  </a:lnTo>
                  <a:lnTo>
                    <a:pt x="48140" y="82082"/>
                  </a:lnTo>
                  <a:lnTo>
                    <a:pt x="82076" y="48144"/>
                  </a:lnTo>
                  <a:lnTo>
                    <a:pt x="122765" y="22274"/>
                  </a:lnTo>
                  <a:lnTo>
                    <a:pt x="168890" y="5788"/>
                  </a:lnTo>
                  <a:lnTo>
                    <a:pt x="219138" y="0"/>
                  </a:lnTo>
                  <a:lnTo>
                    <a:pt x="10215486" y="0"/>
                  </a:lnTo>
                  <a:lnTo>
                    <a:pt x="10265729" y="5788"/>
                  </a:lnTo>
                  <a:lnTo>
                    <a:pt x="10311851" y="22274"/>
                  </a:lnTo>
                  <a:lnTo>
                    <a:pt x="10352537" y="48144"/>
                  </a:lnTo>
                  <a:lnTo>
                    <a:pt x="10386472" y="82082"/>
                  </a:lnTo>
                  <a:lnTo>
                    <a:pt x="10412339" y="122770"/>
                  </a:lnTo>
                  <a:lnTo>
                    <a:pt x="10428824" y="168894"/>
                  </a:lnTo>
                  <a:lnTo>
                    <a:pt x="10434612" y="219138"/>
                  </a:lnTo>
                  <a:lnTo>
                    <a:pt x="10434612" y="1095616"/>
                  </a:lnTo>
                  <a:lnTo>
                    <a:pt x="10428824" y="1145864"/>
                  </a:lnTo>
                  <a:lnTo>
                    <a:pt x="10412339" y="1191989"/>
                  </a:lnTo>
                  <a:lnTo>
                    <a:pt x="10386472" y="1232677"/>
                  </a:lnTo>
                  <a:lnTo>
                    <a:pt x="10352537" y="1266613"/>
                  </a:lnTo>
                  <a:lnTo>
                    <a:pt x="10311851" y="1292482"/>
                  </a:lnTo>
                  <a:lnTo>
                    <a:pt x="10265729" y="1308967"/>
                  </a:lnTo>
                  <a:lnTo>
                    <a:pt x="10215486" y="1314754"/>
                  </a:lnTo>
                  <a:lnTo>
                    <a:pt x="219138" y="1314754"/>
                  </a:lnTo>
                  <a:lnTo>
                    <a:pt x="168890" y="1308967"/>
                  </a:lnTo>
                  <a:lnTo>
                    <a:pt x="122765" y="1292482"/>
                  </a:lnTo>
                  <a:lnTo>
                    <a:pt x="82076" y="1266613"/>
                  </a:lnTo>
                  <a:lnTo>
                    <a:pt x="48140" y="1232677"/>
                  </a:lnTo>
                  <a:lnTo>
                    <a:pt x="22272" y="1191989"/>
                  </a:lnTo>
                  <a:lnTo>
                    <a:pt x="5787" y="1145864"/>
                  </a:lnTo>
                  <a:lnTo>
                    <a:pt x="0" y="1095616"/>
                  </a:lnTo>
                  <a:lnTo>
                    <a:pt x="0" y="21913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3655" y="5471913"/>
            <a:ext cx="10444480" cy="922655"/>
            <a:chOff x="833655" y="5471913"/>
            <a:chExt cx="10444480" cy="922655"/>
          </a:xfrm>
        </p:grpSpPr>
        <p:sp>
          <p:nvSpPr>
            <p:cNvPr id="8" name="object 8"/>
            <p:cNvSpPr/>
            <p:nvPr/>
          </p:nvSpPr>
          <p:spPr>
            <a:xfrm>
              <a:off x="840005" y="5478315"/>
              <a:ext cx="10431780" cy="909955"/>
            </a:xfrm>
            <a:custGeom>
              <a:avLst/>
              <a:gdLst/>
              <a:ahLst/>
              <a:cxnLst/>
              <a:rect l="l" t="t" r="r" b="b"/>
              <a:pathLst>
                <a:path w="10431780" h="909954">
                  <a:moveTo>
                    <a:pt x="5295573" y="0"/>
                  </a:moveTo>
                  <a:lnTo>
                    <a:pt x="5056241" y="156"/>
                  </a:lnTo>
                  <a:lnTo>
                    <a:pt x="4819307" y="1241"/>
                  </a:lnTo>
                  <a:lnTo>
                    <a:pt x="4585282" y="3236"/>
                  </a:lnTo>
                  <a:lnTo>
                    <a:pt x="4354395" y="6120"/>
                  </a:lnTo>
                  <a:lnTo>
                    <a:pt x="4126878" y="9874"/>
                  </a:lnTo>
                  <a:lnTo>
                    <a:pt x="3902960" y="14477"/>
                  </a:lnTo>
                  <a:lnTo>
                    <a:pt x="3682871" y="19908"/>
                  </a:lnTo>
                  <a:lnTo>
                    <a:pt x="3466841" y="26149"/>
                  </a:lnTo>
                  <a:lnTo>
                    <a:pt x="3255101" y="33179"/>
                  </a:lnTo>
                  <a:lnTo>
                    <a:pt x="3047880" y="40978"/>
                  </a:lnTo>
                  <a:lnTo>
                    <a:pt x="2845410" y="49525"/>
                  </a:lnTo>
                  <a:lnTo>
                    <a:pt x="2647920" y="58802"/>
                  </a:lnTo>
                  <a:lnTo>
                    <a:pt x="2455639" y="68787"/>
                  </a:lnTo>
                  <a:lnTo>
                    <a:pt x="2268800" y="79460"/>
                  </a:lnTo>
                  <a:lnTo>
                    <a:pt x="2087631" y="90802"/>
                  </a:lnTo>
                  <a:lnTo>
                    <a:pt x="1912362" y="102793"/>
                  </a:lnTo>
                  <a:lnTo>
                    <a:pt x="1743225" y="115412"/>
                  </a:lnTo>
                  <a:lnTo>
                    <a:pt x="1580448" y="128639"/>
                  </a:lnTo>
                  <a:lnTo>
                    <a:pt x="1475578" y="137785"/>
                  </a:lnTo>
                  <a:lnTo>
                    <a:pt x="1373706" y="147187"/>
                  </a:lnTo>
                  <a:lnTo>
                    <a:pt x="1274899" y="156838"/>
                  </a:lnTo>
                  <a:lnTo>
                    <a:pt x="1179227" y="166733"/>
                  </a:lnTo>
                  <a:lnTo>
                    <a:pt x="1086756" y="176866"/>
                  </a:lnTo>
                  <a:lnTo>
                    <a:pt x="997556" y="187230"/>
                  </a:lnTo>
                  <a:lnTo>
                    <a:pt x="911695" y="197820"/>
                  </a:lnTo>
                  <a:lnTo>
                    <a:pt x="829240" y="208630"/>
                  </a:lnTo>
                  <a:lnTo>
                    <a:pt x="750261" y="219653"/>
                  </a:lnTo>
                  <a:lnTo>
                    <a:pt x="674825" y="230885"/>
                  </a:lnTo>
                  <a:lnTo>
                    <a:pt x="603000" y="242318"/>
                  </a:lnTo>
                  <a:lnTo>
                    <a:pt x="534854" y="253948"/>
                  </a:lnTo>
                  <a:lnTo>
                    <a:pt x="470457" y="265767"/>
                  </a:lnTo>
                  <a:lnTo>
                    <a:pt x="409875" y="277771"/>
                  </a:lnTo>
                  <a:lnTo>
                    <a:pt x="353178" y="289953"/>
                  </a:lnTo>
                  <a:lnTo>
                    <a:pt x="300433" y="302307"/>
                  </a:lnTo>
                  <a:lnTo>
                    <a:pt x="251708" y="314828"/>
                  </a:lnTo>
                  <a:lnTo>
                    <a:pt x="207073" y="327509"/>
                  </a:lnTo>
                  <a:lnTo>
                    <a:pt x="166594" y="340344"/>
                  </a:lnTo>
                  <a:lnTo>
                    <a:pt x="130340" y="353327"/>
                  </a:lnTo>
                  <a:lnTo>
                    <a:pt x="84031" y="373068"/>
                  </a:lnTo>
                  <a:lnTo>
                    <a:pt x="47613" y="393109"/>
                  </a:lnTo>
                  <a:lnTo>
                    <a:pt x="14837" y="420264"/>
                  </a:lnTo>
                  <a:lnTo>
                    <a:pt x="0" y="454836"/>
                  </a:lnTo>
                  <a:lnTo>
                    <a:pt x="599" y="461802"/>
                  </a:lnTo>
                  <a:lnTo>
                    <a:pt x="21314" y="496240"/>
                  </a:lnTo>
                  <a:lnTo>
                    <a:pt x="58639" y="523275"/>
                  </a:lnTo>
                  <a:lnTo>
                    <a:pt x="98380" y="543218"/>
                  </a:lnTo>
                  <a:lnTo>
                    <a:pt x="147935" y="562854"/>
                  </a:lnTo>
                  <a:lnTo>
                    <a:pt x="186309" y="575764"/>
                  </a:lnTo>
                  <a:lnTo>
                    <a:pt x="228875" y="588523"/>
                  </a:lnTo>
                  <a:lnTo>
                    <a:pt x="275564" y="601125"/>
                  </a:lnTo>
                  <a:lnTo>
                    <a:pt x="326307" y="613563"/>
                  </a:lnTo>
                  <a:lnTo>
                    <a:pt x="381037" y="625831"/>
                  </a:lnTo>
                  <a:lnTo>
                    <a:pt x="439685" y="637925"/>
                  </a:lnTo>
                  <a:lnTo>
                    <a:pt x="502183" y="649837"/>
                  </a:lnTo>
                  <a:lnTo>
                    <a:pt x="568463" y="661563"/>
                  </a:lnTo>
                  <a:lnTo>
                    <a:pt x="638456" y="673095"/>
                  </a:lnTo>
                  <a:lnTo>
                    <a:pt x="712096" y="684428"/>
                  </a:lnTo>
                  <a:lnTo>
                    <a:pt x="789312" y="695557"/>
                  </a:lnTo>
                  <a:lnTo>
                    <a:pt x="870038" y="706474"/>
                  </a:lnTo>
                  <a:lnTo>
                    <a:pt x="954204" y="717175"/>
                  </a:lnTo>
                  <a:lnTo>
                    <a:pt x="1041743" y="727653"/>
                  </a:lnTo>
                  <a:lnTo>
                    <a:pt x="1132587" y="737902"/>
                  </a:lnTo>
                  <a:lnTo>
                    <a:pt x="1226667" y="747916"/>
                  </a:lnTo>
                  <a:lnTo>
                    <a:pt x="1323915" y="757690"/>
                  </a:lnTo>
                  <a:lnTo>
                    <a:pt x="1424263" y="767217"/>
                  </a:lnTo>
                  <a:lnTo>
                    <a:pt x="1527643" y="776492"/>
                  </a:lnTo>
                  <a:lnTo>
                    <a:pt x="1633986" y="785508"/>
                  </a:lnTo>
                  <a:lnTo>
                    <a:pt x="1798908" y="798535"/>
                  </a:lnTo>
                  <a:lnTo>
                    <a:pt x="1970115" y="810947"/>
                  </a:lnTo>
                  <a:lnTo>
                    <a:pt x="2147376" y="822723"/>
                  </a:lnTo>
                  <a:lnTo>
                    <a:pt x="2330461" y="833845"/>
                  </a:lnTo>
                  <a:lnTo>
                    <a:pt x="2519140" y="844291"/>
                  </a:lnTo>
                  <a:lnTo>
                    <a:pt x="2713182" y="854042"/>
                  </a:lnTo>
                  <a:lnTo>
                    <a:pt x="2912358" y="863078"/>
                  </a:lnTo>
                  <a:lnTo>
                    <a:pt x="3116437" y="871378"/>
                  </a:lnTo>
                  <a:lnTo>
                    <a:pt x="3325190" y="878922"/>
                  </a:lnTo>
                  <a:lnTo>
                    <a:pt x="3538385" y="885691"/>
                  </a:lnTo>
                  <a:lnTo>
                    <a:pt x="3755794" y="891665"/>
                  </a:lnTo>
                  <a:lnTo>
                    <a:pt x="3977185" y="896822"/>
                  </a:lnTo>
                  <a:lnTo>
                    <a:pt x="4202329" y="901144"/>
                  </a:lnTo>
                  <a:lnTo>
                    <a:pt x="4430995" y="904610"/>
                  </a:lnTo>
                  <a:lnTo>
                    <a:pt x="4662953" y="907200"/>
                  </a:lnTo>
                  <a:lnTo>
                    <a:pt x="4897973" y="908894"/>
                  </a:lnTo>
                  <a:lnTo>
                    <a:pt x="5135825" y="909672"/>
                  </a:lnTo>
                  <a:lnTo>
                    <a:pt x="5375157" y="909516"/>
                  </a:lnTo>
                  <a:lnTo>
                    <a:pt x="5612091" y="908430"/>
                  </a:lnTo>
                  <a:lnTo>
                    <a:pt x="5846116" y="906435"/>
                  </a:lnTo>
                  <a:lnTo>
                    <a:pt x="6077003" y="903551"/>
                  </a:lnTo>
                  <a:lnTo>
                    <a:pt x="6304520" y="899798"/>
                  </a:lnTo>
                  <a:lnTo>
                    <a:pt x="6528438" y="895195"/>
                  </a:lnTo>
                  <a:lnTo>
                    <a:pt x="6748527" y="889763"/>
                  </a:lnTo>
                  <a:lnTo>
                    <a:pt x="6964557" y="883522"/>
                  </a:lnTo>
                  <a:lnTo>
                    <a:pt x="7176297" y="876493"/>
                  </a:lnTo>
                  <a:lnTo>
                    <a:pt x="7383518" y="868694"/>
                  </a:lnTo>
                  <a:lnTo>
                    <a:pt x="7585988" y="860146"/>
                  </a:lnTo>
                  <a:lnTo>
                    <a:pt x="7783478" y="850870"/>
                  </a:lnTo>
                  <a:lnTo>
                    <a:pt x="7975759" y="840885"/>
                  </a:lnTo>
                  <a:lnTo>
                    <a:pt x="8162598" y="830212"/>
                  </a:lnTo>
                  <a:lnTo>
                    <a:pt x="8343767" y="818870"/>
                  </a:lnTo>
                  <a:lnTo>
                    <a:pt x="8519036" y="806879"/>
                  </a:lnTo>
                  <a:lnTo>
                    <a:pt x="8688173" y="794260"/>
                  </a:lnTo>
                  <a:lnTo>
                    <a:pt x="8850950" y="781033"/>
                  </a:lnTo>
                  <a:lnTo>
                    <a:pt x="8955820" y="771886"/>
                  </a:lnTo>
                  <a:lnTo>
                    <a:pt x="9057692" y="762485"/>
                  </a:lnTo>
                  <a:lnTo>
                    <a:pt x="9156499" y="752834"/>
                  </a:lnTo>
                  <a:lnTo>
                    <a:pt x="9252171" y="742939"/>
                  </a:lnTo>
                  <a:lnTo>
                    <a:pt x="9344642" y="732806"/>
                  </a:lnTo>
                  <a:lnTo>
                    <a:pt x="9433842" y="722442"/>
                  </a:lnTo>
                  <a:lnTo>
                    <a:pt x="9519703" y="711852"/>
                  </a:lnTo>
                  <a:lnTo>
                    <a:pt x="9602158" y="701042"/>
                  </a:lnTo>
                  <a:lnTo>
                    <a:pt x="9681137" y="690018"/>
                  </a:lnTo>
                  <a:lnTo>
                    <a:pt x="9756573" y="678787"/>
                  </a:lnTo>
                  <a:lnTo>
                    <a:pt x="9828398" y="667353"/>
                  </a:lnTo>
                  <a:lnTo>
                    <a:pt x="9896544" y="655724"/>
                  </a:lnTo>
                  <a:lnTo>
                    <a:pt x="9960941" y="643904"/>
                  </a:lnTo>
                  <a:lnTo>
                    <a:pt x="10021523" y="631900"/>
                  </a:lnTo>
                  <a:lnTo>
                    <a:pt x="10078220" y="619718"/>
                  </a:lnTo>
                  <a:lnTo>
                    <a:pt x="10130965" y="607364"/>
                  </a:lnTo>
                  <a:lnTo>
                    <a:pt x="10179690" y="594844"/>
                  </a:lnTo>
                  <a:lnTo>
                    <a:pt x="10224325" y="582163"/>
                  </a:lnTo>
                  <a:lnTo>
                    <a:pt x="10264804" y="569328"/>
                  </a:lnTo>
                  <a:lnTo>
                    <a:pt x="10301058" y="556344"/>
                  </a:lnTo>
                  <a:lnTo>
                    <a:pt x="10347367" y="536604"/>
                  </a:lnTo>
                  <a:lnTo>
                    <a:pt x="10383785" y="516562"/>
                  </a:lnTo>
                  <a:lnTo>
                    <a:pt x="10416561" y="489408"/>
                  </a:lnTo>
                  <a:lnTo>
                    <a:pt x="10431399" y="454836"/>
                  </a:lnTo>
                  <a:lnTo>
                    <a:pt x="10430799" y="447870"/>
                  </a:lnTo>
                  <a:lnTo>
                    <a:pt x="10410084" y="413431"/>
                  </a:lnTo>
                  <a:lnTo>
                    <a:pt x="10372759" y="386397"/>
                  </a:lnTo>
                  <a:lnTo>
                    <a:pt x="10333018" y="366454"/>
                  </a:lnTo>
                  <a:lnTo>
                    <a:pt x="10283463" y="346817"/>
                  </a:lnTo>
                  <a:lnTo>
                    <a:pt x="10245089" y="333907"/>
                  </a:lnTo>
                  <a:lnTo>
                    <a:pt x="10202523" y="321149"/>
                  </a:lnTo>
                  <a:lnTo>
                    <a:pt x="10155834" y="308547"/>
                  </a:lnTo>
                  <a:lnTo>
                    <a:pt x="10105091" y="296109"/>
                  </a:lnTo>
                  <a:lnTo>
                    <a:pt x="10050361" y="283840"/>
                  </a:lnTo>
                  <a:lnTo>
                    <a:pt x="9991713" y="271747"/>
                  </a:lnTo>
                  <a:lnTo>
                    <a:pt x="9929215" y="259834"/>
                  </a:lnTo>
                  <a:lnTo>
                    <a:pt x="9862935" y="248109"/>
                  </a:lnTo>
                  <a:lnTo>
                    <a:pt x="9792942" y="236577"/>
                  </a:lnTo>
                  <a:lnTo>
                    <a:pt x="9719302" y="225243"/>
                  </a:lnTo>
                  <a:lnTo>
                    <a:pt x="9642086" y="214115"/>
                  </a:lnTo>
                  <a:lnTo>
                    <a:pt x="9561360" y="203198"/>
                  </a:lnTo>
                  <a:lnTo>
                    <a:pt x="9477194" y="192497"/>
                  </a:lnTo>
                  <a:lnTo>
                    <a:pt x="9389655" y="182019"/>
                  </a:lnTo>
                  <a:lnTo>
                    <a:pt x="9298811" y="171770"/>
                  </a:lnTo>
                  <a:lnTo>
                    <a:pt x="9204731" y="161756"/>
                  </a:lnTo>
                  <a:lnTo>
                    <a:pt x="9107483" y="151982"/>
                  </a:lnTo>
                  <a:lnTo>
                    <a:pt x="9007135" y="142454"/>
                  </a:lnTo>
                  <a:lnTo>
                    <a:pt x="8903755" y="133180"/>
                  </a:lnTo>
                  <a:lnTo>
                    <a:pt x="8797412" y="124164"/>
                  </a:lnTo>
                  <a:lnTo>
                    <a:pt x="8632490" y="111137"/>
                  </a:lnTo>
                  <a:lnTo>
                    <a:pt x="8461283" y="98725"/>
                  </a:lnTo>
                  <a:lnTo>
                    <a:pt x="8284022" y="86948"/>
                  </a:lnTo>
                  <a:lnTo>
                    <a:pt x="8100937" y="75827"/>
                  </a:lnTo>
                  <a:lnTo>
                    <a:pt x="7912258" y="65381"/>
                  </a:lnTo>
                  <a:lnTo>
                    <a:pt x="7718216" y="55630"/>
                  </a:lnTo>
                  <a:lnTo>
                    <a:pt x="7519040" y="46594"/>
                  </a:lnTo>
                  <a:lnTo>
                    <a:pt x="7314961" y="38294"/>
                  </a:lnTo>
                  <a:lnTo>
                    <a:pt x="7106208" y="30749"/>
                  </a:lnTo>
                  <a:lnTo>
                    <a:pt x="6893013" y="23980"/>
                  </a:lnTo>
                  <a:lnTo>
                    <a:pt x="6675604" y="18007"/>
                  </a:lnTo>
                  <a:lnTo>
                    <a:pt x="6454213" y="12849"/>
                  </a:lnTo>
                  <a:lnTo>
                    <a:pt x="6229069" y="8527"/>
                  </a:lnTo>
                  <a:lnTo>
                    <a:pt x="6000403" y="5061"/>
                  </a:lnTo>
                  <a:lnTo>
                    <a:pt x="5768445" y="2471"/>
                  </a:lnTo>
                  <a:lnTo>
                    <a:pt x="5533425" y="777"/>
                  </a:lnTo>
                  <a:lnTo>
                    <a:pt x="5295573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0005" y="5478263"/>
              <a:ext cx="10431780" cy="909955"/>
            </a:xfrm>
            <a:custGeom>
              <a:avLst/>
              <a:gdLst/>
              <a:ahLst/>
              <a:cxnLst/>
              <a:rect l="l" t="t" r="r" b="b"/>
              <a:pathLst>
                <a:path w="10431780" h="909954">
                  <a:moveTo>
                    <a:pt x="0" y="454888"/>
                  </a:moveTo>
                  <a:lnTo>
                    <a:pt x="21314" y="413483"/>
                  </a:lnTo>
                  <a:lnTo>
                    <a:pt x="58639" y="386449"/>
                  </a:lnTo>
                  <a:lnTo>
                    <a:pt x="98380" y="366506"/>
                  </a:lnTo>
                  <a:lnTo>
                    <a:pt x="147935" y="346870"/>
                  </a:lnTo>
                  <a:lnTo>
                    <a:pt x="186309" y="333960"/>
                  </a:lnTo>
                  <a:lnTo>
                    <a:pt x="228875" y="321201"/>
                  </a:lnTo>
                  <a:lnTo>
                    <a:pt x="275564" y="308599"/>
                  </a:lnTo>
                  <a:lnTo>
                    <a:pt x="326307" y="296161"/>
                  </a:lnTo>
                  <a:lnTo>
                    <a:pt x="381037" y="283893"/>
                  </a:lnTo>
                  <a:lnTo>
                    <a:pt x="439685" y="271799"/>
                  </a:lnTo>
                  <a:lnTo>
                    <a:pt x="502183" y="259887"/>
                  </a:lnTo>
                  <a:lnTo>
                    <a:pt x="568463" y="248161"/>
                  </a:lnTo>
                  <a:lnTo>
                    <a:pt x="638456" y="236629"/>
                  </a:lnTo>
                  <a:lnTo>
                    <a:pt x="712096" y="225296"/>
                  </a:lnTo>
                  <a:lnTo>
                    <a:pt x="750261" y="219705"/>
                  </a:lnTo>
                  <a:lnTo>
                    <a:pt x="789312" y="214167"/>
                  </a:lnTo>
                  <a:lnTo>
                    <a:pt x="829240" y="208682"/>
                  </a:lnTo>
                  <a:lnTo>
                    <a:pt x="870038" y="203250"/>
                  </a:lnTo>
                  <a:lnTo>
                    <a:pt x="911695" y="197872"/>
                  </a:lnTo>
                  <a:lnTo>
                    <a:pt x="954204" y="192549"/>
                  </a:lnTo>
                  <a:lnTo>
                    <a:pt x="997556" y="187282"/>
                  </a:lnTo>
                  <a:lnTo>
                    <a:pt x="1041743" y="182071"/>
                  </a:lnTo>
                  <a:lnTo>
                    <a:pt x="1086756" y="176918"/>
                  </a:lnTo>
                  <a:lnTo>
                    <a:pt x="1132587" y="171822"/>
                  </a:lnTo>
                  <a:lnTo>
                    <a:pt x="1179227" y="166785"/>
                  </a:lnTo>
                  <a:lnTo>
                    <a:pt x="1226667" y="161808"/>
                  </a:lnTo>
                  <a:lnTo>
                    <a:pt x="1274899" y="156890"/>
                  </a:lnTo>
                  <a:lnTo>
                    <a:pt x="1323915" y="152034"/>
                  </a:lnTo>
                  <a:lnTo>
                    <a:pt x="1373706" y="147239"/>
                  </a:lnTo>
                  <a:lnTo>
                    <a:pt x="1424263" y="142507"/>
                  </a:lnTo>
                  <a:lnTo>
                    <a:pt x="1475578" y="137837"/>
                  </a:lnTo>
                  <a:lnTo>
                    <a:pt x="1527643" y="133232"/>
                  </a:lnTo>
                  <a:lnTo>
                    <a:pt x="1580448" y="128691"/>
                  </a:lnTo>
                  <a:lnTo>
                    <a:pt x="1633986" y="124216"/>
                  </a:lnTo>
                  <a:lnTo>
                    <a:pt x="1688248" y="119806"/>
                  </a:lnTo>
                  <a:lnTo>
                    <a:pt x="1743225" y="115464"/>
                  </a:lnTo>
                  <a:lnTo>
                    <a:pt x="1798908" y="111189"/>
                  </a:lnTo>
                  <a:lnTo>
                    <a:pt x="1855290" y="106982"/>
                  </a:lnTo>
                  <a:lnTo>
                    <a:pt x="1912362" y="102845"/>
                  </a:lnTo>
                  <a:lnTo>
                    <a:pt x="1970115" y="98777"/>
                  </a:lnTo>
                  <a:lnTo>
                    <a:pt x="2028541" y="94780"/>
                  </a:lnTo>
                  <a:lnTo>
                    <a:pt x="2087631" y="90854"/>
                  </a:lnTo>
                  <a:lnTo>
                    <a:pt x="2147376" y="87001"/>
                  </a:lnTo>
                  <a:lnTo>
                    <a:pt x="2207769" y="83220"/>
                  </a:lnTo>
                  <a:lnTo>
                    <a:pt x="2268800" y="79512"/>
                  </a:lnTo>
                  <a:lnTo>
                    <a:pt x="2330461" y="75879"/>
                  </a:lnTo>
                  <a:lnTo>
                    <a:pt x="2392744" y="72321"/>
                  </a:lnTo>
                  <a:lnTo>
                    <a:pt x="2455639" y="68839"/>
                  </a:lnTo>
                  <a:lnTo>
                    <a:pt x="2519140" y="65433"/>
                  </a:lnTo>
                  <a:lnTo>
                    <a:pt x="2583236" y="62104"/>
                  </a:lnTo>
                  <a:lnTo>
                    <a:pt x="2647920" y="58854"/>
                  </a:lnTo>
                  <a:lnTo>
                    <a:pt x="2713182" y="55682"/>
                  </a:lnTo>
                  <a:lnTo>
                    <a:pt x="2779015" y="52590"/>
                  </a:lnTo>
                  <a:lnTo>
                    <a:pt x="2845410" y="49578"/>
                  </a:lnTo>
                  <a:lnTo>
                    <a:pt x="2912358" y="46646"/>
                  </a:lnTo>
                  <a:lnTo>
                    <a:pt x="2979851" y="43797"/>
                  </a:lnTo>
                  <a:lnTo>
                    <a:pt x="3047880" y="41030"/>
                  </a:lnTo>
                  <a:lnTo>
                    <a:pt x="3116437" y="38346"/>
                  </a:lnTo>
                  <a:lnTo>
                    <a:pt x="3185514" y="35746"/>
                  </a:lnTo>
                  <a:lnTo>
                    <a:pt x="3255101" y="33231"/>
                  </a:lnTo>
                  <a:lnTo>
                    <a:pt x="3325190" y="30802"/>
                  </a:lnTo>
                  <a:lnTo>
                    <a:pt x="3395773" y="28458"/>
                  </a:lnTo>
                  <a:lnTo>
                    <a:pt x="3466841" y="26201"/>
                  </a:lnTo>
                  <a:lnTo>
                    <a:pt x="3538385" y="24033"/>
                  </a:lnTo>
                  <a:lnTo>
                    <a:pt x="3610398" y="21952"/>
                  </a:lnTo>
                  <a:lnTo>
                    <a:pt x="3682871" y="19961"/>
                  </a:lnTo>
                  <a:lnTo>
                    <a:pt x="3755794" y="18059"/>
                  </a:lnTo>
                  <a:lnTo>
                    <a:pt x="3829160" y="16248"/>
                  </a:lnTo>
                  <a:lnTo>
                    <a:pt x="3902960" y="14529"/>
                  </a:lnTo>
                  <a:lnTo>
                    <a:pt x="3977185" y="12902"/>
                  </a:lnTo>
                  <a:lnTo>
                    <a:pt x="4051827" y="11367"/>
                  </a:lnTo>
                  <a:lnTo>
                    <a:pt x="4126878" y="9926"/>
                  </a:lnTo>
                  <a:lnTo>
                    <a:pt x="4202329" y="8580"/>
                  </a:lnTo>
                  <a:lnTo>
                    <a:pt x="4278171" y="7328"/>
                  </a:lnTo>
                  <a:lnTo>
                    <a:pt x="4354395" y="6173"/>
                  </a:lnTo>
                  <a:lnTo>
                    <a:pt x="4430995" y="5114"/>
                  </a:lnTo>
                  <a:lnTo>
                    <a:pt x="4507960" y="4152"/>
                  </a:lnTo>
                  <a:lnTo>
                    <a:pt x="4585282" y="3288"/>
                  </a:lnTo>
                  <a:lnTo>
                    <a:pt x="4662953" y="2524"/>
                  </a:lnTo>
                  <a:lnTo>
                    <a:pt x="4740964" y="1858"/>
                  </a:lnTo>
                  <a:lnTo>
                    <a:pt x="4819307" y="1294"/>
                  </a:lnTo>
                  <a:lnTo>
                    <a:pt x="4897973" y="830"/>
                  </a:lnTo>
                  <a:lnTo>
                    <a:pt x="4976954" y="468"/>
                  </a:lnTo>
                  <a:lnTo>
                    <a:pt x="5056241" y="208"/>
                  </a:lnTo>
                  <a:lnTo>
                    <a:pt x="5135825" y="52"/>
                  </a:lnTo>
                  <a:lnTo>
                    <a:pt x="5215699" y="0"/>
                  </a:lnTo>
                  <a:lnTo>
                    <a:pt x="5295573" y="52"/>
                  </a:lnTo>
                  <a:lnTo>
                    <a:pt x="5375157" y="208"/>
                  </a:lnTo>
                  <a:lnTo>
                    <a:pt x="5454444" y="468"/>
                  </a:lnTo>
                  <a:lnTo>
                    <a:pt x="5533425" y="830"/>
                  </a:lnTo>
                  <a:lnTo>
                    <a:pt x="5612091" y="1294"/>
                  </a:lnTo>
                  <a:lnTo>
                    <a:pt x="5690434" y="1858"/>
                  </a:lnTo>
                  <a:lnTo>
                    <a:pt x="5768445" y="2524"/>
                  </a:lnTo>
                  <a:lnTo>
                    <a:pt x="5846116" y="3288"/>
                  </a:lnTo>
                  <a:lnTo>
                    <a:pt x="5923438" y="4152"/>
                  </a:lnTo>
                  <a:lnTo>
                    <a:pt x="6000403" y="5114"/>
                  </a:lnTo>
                  <a:lnTo>
                    <a:pt x="6077003" y="6173"/>
                  </a:lnTo>
                  <a:lnTo>
                    <a:pt x="6153227" y="7328"/>
                  </a:lnTo>
                  <a:lnTo>
                    <a:pt x="6229069" y="8580"/>
                  </a:lnTo>
                  <a:lnTo>
                    <a:pt x="6304520" y="9926"/>
                  </a:lnTo>
                  <a:lnTo>
                    <a:pt x="6379571" y="11367"/>
                  </a:lnTo>
                  <a:lnTo>
                    <a:pt x="6454213" y="12902"/>
                  </a:lnTo>
                  <a:lnTo>
                    <a:pt x="6528438" y="14529"/>
                  </a:lnTo>
                  <a:lnTo>
                    <a:pt x="6602238" y="16248"/>
                  </a:lnTo>
                  <a:lnTo>
                    <a:pt x="6675604" y="18059"/>
                  </a:lnTo>
                  <a:lnTo>
                    <a:pt x="6748527" y="19961"/>
                  </a:lnTo>
                  <a:lnTo>
                    <a:pt x="6821000" y="21952"/>
                  </a:lnTo>
                  <a:lnTo>
                    <a:pt x="6893013" y="24033"/>
                  </a:lnTo>
                  <a:lnTo>
                    <a:pt x="6964557" y="26201"/>
                  </a:lnTo>
                  <a:lnTo>
                    <a:pt x="7035625" y="28458"/>
                  </a:lnTo>
                  <a:lnTo>
                    <a:pt x="7106208" y="30802"/>
                  </a:lnTo>
                  <a:lnTo>
                    <a:pt x="7176297" y="33231"/>
                  </a:lnTo>
                  <a:lnTo>
                    <a:pt x="7245884" y="35746"/>
                  </a:lnTo>
                  <a:lnTo>
                    <a:pt x="7314961" y="38346"/>
                  </a:lnTo>
                  <a:lnTo>
                    <a:pt x="7383518" y="41030"/>
                  </a:lnTo>
                  <a:lnTo>
                    <a:pt x="7451547" y="43797"/>
                  </a:lnTo>
                  <a:lnTo>
                    <a:pt x="7519040" y="46646"/>
                  </a:lnTo>
                  <a:lnTo>
                    <a:pt x="7585988" y="49578"/>
                  </a:lnTo>
                  <a:lnTo>
                    <a:pt x="7652383" y="52590"/>
                  </a:lnTo>
                  <a:lnTo>
                    <a:pt x="7718216" y="55682"/>
                  </a:lnTo>
                  <a:lnTo>
                    <a:pt x="7783478" y="58854"/>
                  </a:lnTo>
                  <a:lnTo>
                    <a:pt x="7848162" y="62104"/>
                  </a:lnTo>
                  <a:lnTo>
                    <a:pt x="7912258" y="65433"/>
                  </a:lnTo>
                  <a:lnTo>
                    <a:pt x="7975759" y="68839"/>
                  </a:lnTo>
                  <a:lnTo>
                    <a:pt x="8038654" y="72321"/>
                  </a:lnTo>
                  <a:lnTo>
                    <a:pt x="8100937" y="75879"/>
                  </a:lnTo>
                  <a:lnTo>
                    <a:pt x="8162598" y="79512"/>
                  </a:lnTo>
                  <a:lnTo>
                    <a:pt x="8223629" y="83220"/>
                  </a:lnTo>
                  <a:lnTo>
                    <a:pt x="8284022" y="87001"/>
                  </a:lnTo>
                  <a:lnTo>
                    <a:pt x="8343767" y="90854"/>
                  </a:lnTo>
                  <a:lnTo>
                    <a:pt x="8402857" y="94780"/>
                  </a:lnTo>
                  <a:lnTo>
                    <a:pt x="8461283" y="98777"/>
                  </a:lnTo>
                  <a:lnTo>
                    <a:pt x="8519036" y="102845"/>
                  </a:lnTo>
                  <a:lnTo>
                    <a:pt x="8576108" y="106982"/>
                  </a:lnTo>
                  <a:lnTo>
                    <a:pt x="8632490" y="111189"/>
                  </a:lnTo>
                  <a:lnTo>
                    <a:pt x="8688173" y="115464"/>
                  </a:lnTo>
                  <a:lnTo>
                    <a:pt x="8743150" y="119806"/>
                  </a:lnTo>
                  <a:lnTo>
                    <a:pt x="8797412" y="124216"/>
                  </a:lnTo>
                  <a:lnTo>
                    <a:pt x="8850950" y="128691"/>
                  </a:lnTo>
                  <a:lnTo>
                    <a:pt x="8903755" y="133232"/>
                  </a:lnTo>
                  <a:lnTo>
                    <a:pt x="8955820" y="137837"/>
                  </a:lnTo>
                  <a:lnTo>
                    <a:pt x="9007135" y="142507"/>
                  </a:lnTo>
                  <a:lnTo>
                    <a:pt x="9057692" y="147239"/>
                  </a:lnTo>
                  <a:lnTo>
                    <a:pt x="9107483" y="152034"/>
                  </a:lnTo>
                  <a:lnTo>
                    <a:pt x="9156499" y="156890"/>
                  </a:lnTo>
                  <a:lnTo>
                    <a:pt x="9204731" y="161808"/>
                  </a:lnTo>
                  <a:lnTo>
                    <a:pt x="9252171" y="166785"/>
                  </a:lnTo>
                  <a:lnTo>
                    <a:pt x="9298811" y="171822"/>
                  </a:lnTo>
                  <a:lnTo>
                    <a:pt x="9344642" y="176918"/>
                  </a:lnTo>
                  <a:lnTo>
                    <a:pt x="9389655" y="182071"/>
                  </a:lnTo>
                  <a:lnTo>
                    <a:pt x="9433842" y="187282"/>
                  </a:lnTo>
                  <a:lnTo>
                    <a:pt x="9477194" y="192549"/>
                  </a:lnTo>
                  <a:lnTo>
                    <a:pt x="9519703" y="197872"/>
                  </a:lnTo>
                  <a:lnTo>
                    <a:pt x="9561360" y="203250"/>
                  </a:lnTo>
                  <a:lnTo>
                    <a:pt x="9602158" y="208682"/>
                  </a:lnTo>
                  <a:lnTo>
                    <a:pt x="9642086" y="214167"/>
                  </a:lnTo>
                  <a:lnTo>
                    <a:pt x="9681137" y="219705"/>
                  </a:lnTo>
                  <a:lnTo>
                    <a:pt x="9719302" y="225296"/>
                  </a:lnTo>
                  <a:lnTo>
                    <a:pt x="9792942" y="236629"/>
                  </a:lnTo>
                  <a:lnTo>
                    <a:pt x="9862935" y="248161"/>
                  </a:lnTo>
                  <a:lnTo>
                    <a:pt x="9929215" y="259887"/>
                  </a:lnTo>
                  <a:lnTo>
                    <a:pt x="9991713" y="271799"/>
                  </a:lnTo>
                  <a:lnTo>
                    <a:pt x="10050361" y="283893"/>
                  </a:lnTo>
                  <a:lnTo>
                    <a:pt x="10105091" y="296161"/>
                  </a:lnTo>
                  <a:lnTo>
                    <a:pt x="10155834" y="308599"/>
                  </a:lnTo>
                  <a:lnTo>
                    <a:pt x="10202523" y="321201"/>
                  </a:lnTo>
                  <a:lnTo>
                    <a:pt x="10245089" y="333960"/>
                  </a:lnTo>
                  <a:lnTo>
                    <a:pt x="10283463" y="346870"/>
                  </a:lnTo>
                  <a:lnTo>
                    <a:pt x="10333018" y="366506"/>
                  </a:lnTo>
                  <a:lnTo>
                    <a:pt x="10372759" y="386449"/>
                  </a:lnTo>
                  <a:lnTo>
                    <a:pt x="10410084" y="413483"/>
                  </a:lnTo>
                  <a:lnTo>
                    <a:pt x="10430799" y="447922"/>
                  </a:lnTo>
                  <a:lnTo>
                    <a:pt x="10431399" y="454888"/>
                  </a:lnTo>
                  <a:lnTo>
                    <a:pt x="10430799" y="461854"/>
                  </a:lnTo>
                  <a:lnTo>
                    <a:pt x="10410084" y="496293"/>
                  </a:lnTo>
                  <a:lnTo>
                    <a:pt x="10372759" y="523327"/>
                  </a:lnTo>
                  <a:lnTo>
                    <a:pt x="10333018" y="543270"/>
                  </a:lnTo>
                  <a:lnTo>
                    <a:pt x="10283463" y="562907"/>
                  </a:lnTo>
                  <a:lnTo>
                    <a:pt x="10245089" y="575817"/>
                  </a:lnTo>
                  <a:lnTo>
                    <a:pt x="10202523" y="588575"/>
                  </a:lnTo>
                  <a:lnTo>
                    <a:pt x="10155834" y="601177"/>
                  </a:lnTo>
                  <a:lnTo>
                    <a:pt x="10105091" y="613615"/>
                  </a:lnTo>
                  <a:lnTo>
                    <a:pt x="10050361" y="625884"/>
                  </a:lnTo>
                  <a:lnTo>
                    <a:pt x="9991713" y="637977"/>
                  </a:lnTo>
                  <a:lnTo>
                    <a:pt x="9929215" y="649890"/>
                  </a:lnTo>
                  <a:lnTo>
                    <a:pt x="9862935" y="661615"/>
                  </a:lnTo>
                  <a:lnTo>
                    <a:pt x="9792942" y="673147"/>
                  </a:lnTo>
                  <a:lnTo>
                    <a:pt x="9719302" y="684481"/>
                  </a:lnTo>
                  <a:lnTo>
                    <a:pt x="9681137" y="690071"/>
                  </a:lnTo>
                  <a:lnTo>
                    <a:pt x="9642086" y="695609"/>
                  </a:lnTo>
                  <a:lnTo>
                    <a:pt x="9602158" y="701094"/>
                  </a:lnTo>
                  <a:lnTo>
                    <a:pt x="9561360" y="706526"/>
                  </a:lnTo>
                  <a:lnTo>
                    <a:pt x="9519703" y="711904"/>
                  </a:lnTo>
                  <a:lnTo>
                    <a:pt x="9477194" y="717227"/>
                  </a:lnTo>
                  <a:lnTo>
                    <a:pt x="9433842" y="722494"/>
                  </a:lnTo>
                  <a:lnTo>
                    <a:pt x="9389655" y="727705"/>
                  </a:lnTo>
                  <a:lnTo>
                    <a:pt x="9344642" y="732858"/>
                  </a:lnTo>
                  <a:lnTo>
                    <a:pt x="9298811" y="737954"/>
                  </a:lnTo>
                  <a:lnTo>
                    <a:pt x="9252171" y="742991"/>
                  </a:lnTo>
                  <a:lnTo>
                    <a:pt x="9204731" y="747968"/>
                  </a:lnTo>
                  <a:lnTo>
                    <a:pt x="9156499" y="752886"/>
                  </a:lnTo>
                  <a:lnTo>
                    <a:pt x="9107483" y="757742"/>
                  </a:lnTo>
                  <a:lnTo>
                    <a:pt x="9057692" y="762537"/>
                  </a:lnTo>
                  <a:lnTo>
                    <a:pt x="9007135" y="767269"/>
                  </a:lnTo>
                  <a:lnTo>
                    <a:pt x="8955820" y="771939"/>
                  </a:lnTo>
                  <a:lnTo>
                    <a:pt x="8903755" y="776544"/>
                  </a:lnTo>
                  <a:lnTo>
                    <a:pt x="8850950" y="781085"/>
                  </a:lnTo>
                  <a:lnTo>
                    <a:pt x="8797412" y="785560"/>
                  </a:lnTo>
                  <a:lnTo>
                    <a:pt x="8743150" y="789970"/>
                  </a:lnTo>
                  <a:lnTo>
                    <a:pt x="8688173" y="794312"/>
                  </a:lnTo>
                  <a:lnTo>
                    <a:pt x="8632490" y="798587"/>
                  </a:lnTo>
                  <a:lnTo>
                    <a:pt x="8576108" y="802794"/>
                  </a:lnTo>
                  <a:lnTo>
                    <a:pt x="8519036" y="806931"/>
                  </a:lnTo>
                  <a:lnTo>
                    <a:pt x="8461283" y="810999"/>
                  </a:lnTo>
                  <a:lnTo>
                    <a:pt x="8402857" y="814996"/>
                  </a:lnTo>
                  <a:lnTo>
                    <a:pt x="8343767" y="818922"/>
                  </a:lnTo>
                  <a:lnTo>
                    <a:pt x="8284022" y="822776"/>
                  </a:lnTo>
                  <a:lnTo>
                    <a:pt x="8223629" y="826556"/>
                  </a:lnTo>
                  <a:lnTo>
                    <a:pt x="8162598" y="830264"/>
                  </a:lnTo>
                  <a:lnTo>
                    <a:pt x="8100937" y="833897"/>
                  </a:lnTo>
                  <a:lnTo>
                    <a:pt x="8038654" y="837455"/>
                  </a:lnTo>
                  <a:lnTo>
                    <a:pt x="7975759" y="840937"/>
                  </a:lnTo>
                  <a:lnTo>
                    <a:pt x="7912258" y="844343"/>
                  </a:lnTo>
                  <a:lnTo>
                    <a:pt x="7848162" y="847672"/>
                  </a:lnTo>
                  <a:lnTo>
                    <a:pt x="7783478" y="850922"/>
                  </a:lnTo>
                  <a:lnTo>
                    <a:pt x="7718216" y="854094"/>
                  </a:lnTo>
                  <a:lnTo>
                    <a:pt x="7652383" y="857187"/>
                  </a:lnTo>
                  <a:lnTo>
                    <a:pt x="7585988" y="860199"/>
                  </a:lnTo>
                  <a:lnTo>
                    <a:pt x="7519040" y="863130"/>
                  </a:lnTo>
                  <a:lnTo>
                    <a:pt x="7451547" y="865979"/>
                  </a:lnTo>
                  <a:lnTo>
                    <a:pt x="7383518" y="868746"/>
                  </a:lnTo>
                  <a:lnTo>
                    <a:pt x="7314961" y="871430"/>
                  </a:lnTo>
                  <a:lnTo>
                    <a:pt x="7245884" y="874030"/>
                  </a:lnTo>
                  <a:lnTo>
                    <a:pt x="7176297" y="876545"/>
                  </a:lnTo>
                  <a:lnTo>
                    <a:pt x="7106208" y="878975"/>
                  </a:lnTo>
                  <a:lnTo>
                    <a:pt x="7035625" y="881318"/>
                  </a:lnTo>
                  <a:lnTo>
                    <a:pt x="6964557" y="883575"/>
                  </a:lnTo>
                  <a:lnTo>
                    <a:pt x="6893013" y="885744"/>
                  </a:lnTo>
                  <a:lnTo>
                    <a:pt x="6821000" y="887824"/>
                  </a:lnTo>
                  <a:lnTo>
                    <a:pt x="6748527" y="889816"/>
                  </a:lnTo>
                  <a:lnTo>
                    <a:pt x="6675604" y="891717"/>
                  </a:lnTo>
                  <a:lnTo>
                    <a:pt x="6602238" y="893528"/>
                  </a:lnTo>
                  <a:lnTo>
                    <a:pt x="6528438" y="895247"/>
                  </a:lnTo>
                  <a:lnTo>
                    <a:pt x="6454213" y="896875"/>
                  </a:lnTo>
                  <a:lnTo>
                    <a:pt x="6379571" y="898409"/>
                  </a:lnTo>
                  <a:lnTo>
                    <a:pt x="6304520" y="899850"/>
                  </a:lnTo>
                  <a:lnTo>
                    <a:pt x="6229069" y="901197"/>
                  </a:lnTo>
                  <a:lnTo>
                    <a:pt x="6153227" y="902448"/>
                  </a:lnTo>
                  <a:lnTo>
                    <a:pt x="6077003" y="903604"/>
                  </a:lnTo>
                  <a:lnTo>
                    <a:pt x="6000403" y="904663"/>
                  </a:lnTo>
                  <a:lnTo>
                    <a:pt x="5923438" y="905624"/>
                  </a:lnTo>
                  <a:lnTo>
                    <a:pt x="5846116" y="906488"/>
                  </a:lnTo>
                  <a:lnTo>
                    <a:pt x="5768445" y="907253"/>
                  </a:lnTo>
                  <a:lnTo>
                    <a:pt x="5690434" y="907918"/>
                  </a:lnTo>
                  <a:lnTo>
                    <a:pt x="5612091" y="908483"/>
                  </a:lnTo>
                  <a:lnTo>
                    <a:pt x="5533425" y="908947"/>
                  </a:lnTo>
                  <a:lnTo>
                    <a:pt x="5454444" y="909309"/>
                  </a:lnTo>
                  <a:lnTo>
                    <a:pt x="5375157" y="909568"/>
                  </a:lnTo>
                  <a:lnTo>
                    <a:pt x="5295573" y="909724"/>
                  </a:lnTo>
                  <a:lnTo>
                    <a:pt x="5215699" y="909777"/>
                  </a:lnTo>
                  <a:lnTo>
                    <a:pt x="5135825" y="909724"/>
                  </a:lnTo>
                  <a:lnTo>
                    <a:pt x="5056241" y="909568"/>
                  </a:lnTo>
                  <a:lnTo>
                    <a:pt x="4976954" y="909309"/>
                  </a:lnTo>
                  <a:lnTo>
                    <a:pt x="4897973" y="908947"/>
                  </a:lnTo>
                  <a:lnTo>
                    <a:pt x="4819307" y="908483"/>
                  </a:lnTo>
                  <a:lnTo>
                    <a:pt x="4740964" y="907918"/>
                  </a:lnTo>
                  <a:lnTo>
                    <a:pt x="4662953" y="907253"/>
                  </a:lnTo>
                  <a:lnTo>
                    <a:pt x="4585282" y="906488"/>
                  </a:lnTo>
                  <a:lnTo>
                    <a:pt x="4507960" y="905624"/>
                  </a:lnTo>
                  <a:lnTo>
                    <a:pt x="4430995" y="904663"/>
                  </a:lnTo>
                  <a:lnTo>
                    <a:pt x="4354395" y="903604"/>
                  </a:lnTo>
                  <a:lnTo>
                    <a:pt x="4278171" y="902448"/>
                  </a:lnTo>
                  <a:lnTo>
                    <a:pt x="4202329" y="901197"/>
                  </a:lnTo>
                  <a:lnTo>
                    <a:pt x="4126878" y="899850"/>
                  </a:lnTo>
                  <a:lnTo>
                    <a:pt x="4051827" y="898409"/>
                  </a:lnTo>
                  <a:lnTo>
                    <a:pt x="3977185" y="896875"/>
                  </a:lnTo>
                  <a:lnTo>
                    <a:pt x="3902960" y="895247"/>
                  </a:lnTo>
                  <a:lnTo>
                    <a:pt x="3829160" y="893528"/>
                  </a:lnTo>
                  <a:lnTo>
                    <a:pt x="3755794" y="891717"/>
                  </a:lnTo>
                  <a:lnTo>
                    <a:pt x="3682871" y="889816"/>
                  </a:lnTo>
                  <a:lnTo>
                    <a:pt x="3610398" y="887824"/>
                  </a:lnTo>
                  <a:lnTo>
                    <a:pt x="3538385" y="885744"/>
                  </a:lnTo>
                  <a:lnTo>
                    <a:pt x="3466841" y="883575"/>
                  </a:lnTo>
                  <a:lnTo>
                    <a:pt x="3395773" y="881318"/>
                  </a:lnTo>
                  <a:lnTo>
                    <a:pt x="3325190" y="878975"/>
                  </a:lnTo>
                  <a:lnTo>
                    <a:pt x="3255101" y="876545"/>
                  </a:lnTo>
                  <a:lnTo>
                    <a:pt x="3185514" y="874030"/>
                  </a:lnTo>
                  <a:lnTo>
                    <a:pt x="3116437" y="871430"/>
                  </a:lnTo>
                  <a:lnTo>
                    <a:pt x="3047880" y="868746"/>
                  </a:lnTo>
                  <a:lnTo>
                    <a:pt x="2979851" y="865979"/>
                  </a:lnTo>
                  <a:lnTo>
                    <a:pt x="2912358" y="863130"/>
                  </a:lnTo>
                  <a:lnTo>
                    <a:pt x="2845410" y="860199"/>
                  </a:lnTo>
                  <a:lnTo>
                    <a:pt x="2779015" y="857187"/>
                  </a:lnTo>
                  <a:lnTo>
                    <a:pt x="2713182" y="854094"/>
                  </a:lnTo>
                  <a:lnTo>
                    <a:pt x="2647920" y="850922"/>
                  </a:lnTo>
                  <a:lnTo>
                    <a:pt x="2583236" y="847672"/>
                  </a:lnTo>
                  <a:lnTo>
                    <a:pt x="2519140" y="844343"/>
                  </a:lnTo>
                  <a:lnTo>
                    <a:pt x="2455639" y="840937"/>
                  </a:lnTo>
                  <a:lnTo>
                    <a:pt x="2392744" y="837455"/>
                  </a:lnTo>
                  <a:lnTo>
                    <a:pt x="2330461" y="833897"/>
                  </a:lnTo>
                  <a:lnTo>
                    <a:pt x="2268800" y="830264"/>
                  </a:lnTo>
                  <a:lnTo>
                    <a:pt x="2207769" y="826556"/>
                  </a:lnTo>
                  <a:lnTo>
                    <a:pt x="2147376" y="822776"/>
                  </a:lnTo>
                  <a:lnTo>
                    <a:pt x="2087631" y="818922"/>
                  </a:lnTo>
                  <a:lnTo>
                    <a:pt x="2028541" y="814996"/>
                  </a:lnTo>
                  <a:lnTo>
                    <a:pt x="1970115" y="810999"/>
                  </a:lnTo>
                  <a:lnTo>
                    <a:pt x="1912362" y="806931"/>
                  </a:lnTo>
                  <a:lnTo>
                    <a:pt x="1855290" y="802794"/>
                  </a:lnTo>
                  <a:lnTo>
                    <a:pt x="1798908" y="798587"/>
                  </a:lnTo>
                  <a:lnTo>
                    <a:pt x="1743225" y="794312"/>
                  </a:lnTo>
                  <a:lnTo>
                    <a:pt x="1688248" y="789970"/>
                  </a:lnTo>
                  <a:lnTo>
                    <a:pt x="1633986" y="785560"/>
                  </a:lnTo>
                  <a:lnTo>
                    <a:pt x="1580448" y="781085"/>
                  </a:lnTo>
                  <a:lnTo>
                    <a:pt x="1527643" y="776544"/>
                  </a:lnTo>
                  <a:lnTo>
                    <a:pt x="1475578" y="771939"/>
                  </a:lnTo>
                  <a:lnTo>
                    <a:pt x="1424263" y="767269"/>
                  </a:lnTo>
                  <a:lnTo>
                    <a:pt x="1373706" y="762537"/>
                  </a:lnTo>
                  <a:lnTo>
                    <a:pt x="1323915" y="757742"/>
                  </a:lnTo>
                  <a:lnTo>
                    <a:pt x="1274899" y="752886"/>
                  </a:lnTo>
                  <a:lnTo>
                    <a:pt x="1226667" y="747968"/>
                  </a:lnTo>
                  <a:lnTo>
                    <a:pt x="1179227" y="742991"/>
                  </a:lnTo>
                  <a:lnTo>
                    <a:pt x="1132587" y="737954"/>
                  </a:lnTo>
                  <a:lnTo>
                    <a:pt x="1086756" y="732858"/>
                  </a:lnTo>
                  <a:lnTo>
                    <a:pt x="1041743" y="727705"/>
                  </a:lnTo>
                  <a:lnTo>
                    <a:pt x="997556" y="722494"/>
                  </a:lnTo>
                  <a:lnTo>
                    <a:pt x="954204" y="717227"/>
                  </a:lnTo>
                  <a:lnTo>
                    <a:pt x="911695" y="711904"/>
                  </a:lnTo>
                  <a:lnTo>
                    <a:pt x="870038" y="706526"/>
                  </a:lnTo>
                  <a:lnTo>
                    <a:pt x="829240" y="701094"/>
                  </a:lnTo>
                  <a:lnTo>
                    <a:pt x="789312" y="695609"/>
                  </a:lnTo>
                  <a:lnTo>
                    <a:pt x="750261" y="690071"/>
                  </a:lnTo>
                  <a:lnTo>
                    <a:pt x="712096" y="684481"/>
                  </a:lnTo>
                  <a:lnTo>
                    <a:pt x="638456" y="673147"/>
                  </a:lnTo>
                  <a:lnTo>
                    <a:pt x="568463" y="661615"/>
                  </a:lnTo>
                  <a:lnTo>
                    <a:pt x="502183" y="649890"/>
                  </a:lnTo>
                  <a:lnTo>
                    <a:pt x="439685" y="637977"/>
                  </a:lnTo>
                  <a:lnTo>
                    <a:pt x="381037" y="625884"/>
                  </a:lnTo>
                  <a:lnTo>
                    <a:pt x="326307" y="613615"/>
                  </a:lnTo>
                  <a:lnTo>
                    <a:pt x="275564" y="601177"/>
                  </a:lnTo>
                  <a:lnTo>
                    <a:pt x="228875" y="588575"/>
                  </a:lnTo>
                  <a:lnTo>
                    <a:pt x="186309" y="575817"/>
                  </a:lnTo>
                  <a:lnTo>
                    <a:pt x="147935" y="562907"/>
                  </a:lnTo>
                  <a:lnTo>
                    <a:pt x="98380" y="543270"/>
                  </a:lnTo>
                  <a:lnTo>
                    <a:pt x="58639" y="523327"/>
                  </a:lnTo>
                  <a:lnTo>
                    <a:pt x="21314" y="496293"/>
                  </a:lnTo>
                  <a:lnTo>
                    <a:pt x="599" y="461854"/>
                  </a:lnTo>
                  <a:lnTo>
                    <a:pt x="0" y="45488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446388" y="5793959"/>
            <a:ext cx="63868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ET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Module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présentation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Métiers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Santé</a:t>
            </a:r>
            <a:r>
              <a:rPr sz="16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(MDMS)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-</a:t>
            </a:r>
            <a:r>
              <a:rPr sz="1600" spc="-25" dirty="0">
                <a:latin typeface="Arial MT"/>
                <a:cs typeface="Arial MT"/>
              </a:rPr>
              <a:t> 14H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19729" y="3343237"/>
            <a:ext cx="10444480" cy="1944370"/>
            <a:chOff x="819729" y="3343237"/>
            <a:chExt cx="10444480" cy="1944370"/>
          </a:xfrm>
        </p:grpSpPr>
        <p:sp>
          <p:nvSpPr>
            <p:cNvPr id="12" name="object 12"/>
            <p:cNvSpPr/>
            <p:nvPr/>
          </p:nvSpPr>
          <p:spPr>
            <a:xfrm>
              <a:off x="826079" y="3349587"/>
              <a:ext cx="10431780" cy="1931670"/>
            </a:xfrm>
            <a:custGeom>
              <a:avLst/>
              <a:gdLst/>
              <a:ahLst/>
              <a:cxnLst/>
              <a:rect l="l" t="t" r="r" b="b"/>
              <a:pathLst>
                <a:path w="10431780" h="1931670">
                  <a:moveTo>
                    <a:pt x="10109454" y="0"/>
                  </a:moveTo>
                  <a:lnTo>
                    <a:pt x="321945" y="0"/>
                  </a:lnTo>
                  <a:lnTo>
                    <a:pt x="274371" y="3490"/>
                  </a:lnTo>
                  <a:lnTo>
                    <a:pt x="228964" y="13631"/>
                  </a:lnTo>
                  <a:lnTo>
                    <a:pt x="186223" y="29923"/>
                  </a:lnTo>
                  <a:lnTo>
                    <a:pt x="146644" y="51868"/>
                  </a:lnTo>
                  <a:lnTo>
                    <a:pt x="110727" y="78969"/>
                  </a:lnTo>
                  <a:lnTo>
                    <a:pt x="78969" y="110727"/>
                  </a:lnTo>
                  <a:lnTo>
                    <a:pt x="51868" y="146644"/>
                  </a:lnTo>
                  <a:lnTo>
                    <a:pt x="29923" y="186223"/>
                  </a:lnTo>
                  <a:lnTo>
                    <a:pt x="13631" y="228964"/>
                  </a:lnTo>
                  <a:lnTo>
                    <a:pt x="3490" y="274371"/>
                  </a:lnTo>
                  <a:lnTo>
                    <a:pt x="0" y="321944"/>
                  </a:lnTo>
                  <a:lnTo>
                    <a:pt x="0" y="1609712"/>
                  </a:lnTo>
                  <a:lnTo>
                    <a:pt x="3490" y="1657285"/>
                  </a:lnTo>
                  <a:lnTo>
                    <a:pt x="13631" y="1702692"/>
                  </a:lnTo>
                  <a:lnTo>
                    <a:pt x="29923" y="1745433"/>
                  </a:lnTo>
                  <a:lnTo>
                    <a:pt x="51868" y="1785012"/>
                  </a:lnTo>
                  <a:lnTo>
                    <a:pt x="78969" y="1820929"/>
                  </a:lnTo>
                  <a:lnTo>
                    <a:pt x="110727" y="1852687"/>
                  </a:lnTo>
                  <a:lnTo>
                    <a:pt x="146644" y="1879788"/>
                  </a:lnTo>
                  <a:lnTo>
                    <a:pt x="186223" y="1901734"/>
                  </a:lnTo>
                  <a:lnTo>
                    <a:pt x="228964" y="1918026"/>
                  </a:lnTo>
                  <a:lnTo>
                    <a:pt x="274371" y="1928166"/>
                  </a:lnTo>
                  <a:lnTo>
                    <a:pt x="321945" y="1931657"/>
                  </a:lnTo>
                  <a:lnTo>
                    <a:pt x="10109454" y="1931657"/>
                  </a:lnTo>
                  <a:lnTo>
                    <a:pt x="10157027" y="1928166"/>
                  </a:lnTo>
                  <a:lnTo>
                    <a:pt x="10202434" y="1918026"/>
                  </a:lnTo>
                  <a:lnTo>
                    <a:pt x="10245175" y="1901734"/>
                  </a:lnTo>
                  <a:lnTo>
                    <a:pt x="10284754" y="1879788"/>
                  </a:lnTo>
                  <a:lnTo>
                    <a:pt x="10320671" y="1852687"/>
                  </a:lnTo>
                  <a:lnTo>
                    <a:pt x="10352429" y="1820929"/>
                  </a:lnTo>
                  <a:lnTo>
                    <a:pt x="10379530" y="1785012"/>
                  </a:lnTo>
                  <a:lnTo>
                    <a:pt x="10401475" y="1745433"/>
                  </a:lnTo>
                  <a:lnTo>
                    <a:pt x="10417767" y="1702692"/>
                  </a:lnTo>
                  <a:lnTo>
                    <a:pt x="10427908" y="1657285"/>
                  </a:lnTo>
                  <a:lnTo>
                    <a:pt x="10431399" y="1609712"/>
                  </a:lnTo>
                  <a:lnTo>
                    <a:pt x="10431399" y="321944"/>
                  </a:lnTo>
                  <a:lnTo>
                    <a:pt x="10427908" y="274371"/>
                  </a:lnTo>
                  <a:lnTo>
                    <a:pt x="10417767" y="228964"/>
                  </a:lnTo>
                  <a:lnTo>
                    <a:pt x="10401475" y="186223"/>
                  </a:lnTo>
                  <a:lnTo>
                    <a:pt x="10379530" y="146644"/>
                  </a:lnTo>
                  <a:lnTo>
                    <a:pt x="10352429" y="110727"/>
                  </a:lnTo>
                  <a:lnTo>
                    <a:pt x="10320671" y="78969"/>
                  </a:lnTo>
                  <a:lnTo>
                    <a:pt x="10284754" y="51868"/>
                  </a:lnTo>
                  <a:lnTo>
                    <a:pt x="10245175" y="29923"/>
                  </a:lnTo>
                  <a:lnTo>
                    <a:pt x="10202434" y="13631"/>
                  </a:lnTo>
                  <a:lnTo>
                    <a:pt x="10157027" y="3490"/>
                  </a:lnTo>
                  <a:lnTo>
                    <a:pt x="10109454" y="0"/>
                  </a:lnTo>
                  <a:close/>
                </a:path>
              </a:pathLst>
            </a:custGeom>
            <a:solidFill>
              <a:srgbClr val="FFF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26079" y="3349587"/>
              <a:ext cx="10431780" cy="1931670"/>
            </a:xfrm>
            <a:custGeom>
              <a:avLst/>
              <a:gdLst/>
              <a:ahLst/>
              <a:cxnLst/>
              <a:rect l="l" t="t" r="r" b="b"/>
              <a:pathLst>
                <a:path w="10431780" h="1931670">
                  <a:moveTo>
                    <a:pt x="0" y="321944"/>
                  </a:moveTo>
                  <a:lnTo>
                    <a:pt x="3490" y="274371"/>
                  </a:lnTo>
                  <a:lnTo>
                    <a:pt x="13631" y="228964"/>
                  </a:lnTo>
                  <a:lnTo>
                    <a:pt x="29923" y="186223"/>
                  </a:lnTo>
                  <a:lnTo>
                    <a:pt x="51868" y="146644"/>
                  </a:lnTo>
                  <a:lnTo>
                    <a:pt x="78969" y="110727"/>
                  </a:lnTo>
                  <a:lnTo>
                    <a:pt x="110727" y="78969"/>
                  </a:lnTo>
                  <a:lnTo>
                    <a:pt x="146644" y="51868"/>
                  </a:lnTo>
                  <a:lnTo>
                    <a:pt x="186223" y="29923"/>
                  </a:lnTo>
                  <a:lnTo>
                    <a:pt x="228964" y="13631"/>
                  </a:lnTo>
                  <a:lnTo>
                    <a:pt x="274371" y="3490"/>
                  </a:lnTo>
                  <a:lnTo>
                    <a:pt x="321945" y="0"/>
                  </a:lnTo>
                  <a:lnTo>
                    <a:pt x="10109454" y="0"/>
                  </a:lnTo>
                  <a:lnTo>
                    <a:pt x="10157027" y="3490"/>
                  </a:lnTo>
                  <a:lnTo>
                    <a:pt x="10202434" y="13631"/>
                  </a:lnTo>
                  <a:lnTo>
                    <a:pt x="10245175" y="29923"/>
                  </a:lnTo>
                  <a:lnTo>
                    <a:pt x="10284754" y="51868"/>
                  </a:lnTo>
                  <a:lnTo>
                    <a:pt x="10320671" y="78969"/>
                  </a:lnTo>
                  <a:lnTo>
                    <a:pt x="10352429" y="110727"/>
                  </a:lnTo>
                  <a:lnTo>
                    <a:pt x="10379530" y="146644"/>
                  </a:lnTo>
                  <a:lnTo>
                    <a:pt x="10401475" y="186223"/>
                  </a:lnTo>
                  <a:lnTo>
                    <a:pt x="10417767" y="228964"/>
                  </a:lnTo>
                  <a:lnTo>
                    <a:pt x="10427908" y="274371"/>
                  </a:lnTo>
                  <a:lnTo>
                    <a:pt x="10431399" y="321944"/>
                  </a:lnTo>
                  <a:lnTo>
                    <a:pt x="10431399" y="1609712"/>
                  </a:lnTo>
                  <a:lnTo>
                    <a:pt x="10427908" y="1657285"/>
                  </a:lnTo>
                  <a:lnTo>
                    <a:pt x="10417767" y="1702692"/>
                  </a:lnTo>
                  <a:lnTo>
                    <a:pt x="10401475" y="1745433"/>
                  </a:lnTo>
                  <a:lnTo>
                    <a:pt x="10379530" y="1785012"/>
                  </a:lnTo>
                  <a:lnTo>
                    <a:pt x="10352429" y="1820929"/>
                  </a:lnTo>
                  <a:lnTo>
                    <a:pt x="10320671" y="1852687"/>
                  </a:lnTo>
                  <a:lnTo>
                    <a:pt x="10284754" y="1879788"/>
                  </a:lnTo>
                  <a:lnTo>
                    <a:pt x="10245175" y="1901734"/>
                  </a:lnTo>
                  <a:lnTo>
                    <a:pt x="10202434" y="1918026"/>
                  </a:lnTo>
                  <a:lnTo>
                    <a:pt x="10157027" y="1928166"/>
                  </a:lnTo>
                  <a:lnTo>
                    <a:pt x="10109454" y="1931657"/>
                  </a:lnTo>
                  <a:lnTo>
                    <a:pt x="321945" y="1931657"/>
                  </a:lnTo>
                  <a:lnTo>
                    <a:pt x="274371" y="1928166"/>
                  </a:lnTo>
                  <a:lnTo>
                    <a:pt x="228964" y="1918026"/>
                  </a:lnTo>
                  <a:lnTo>
                    <a:pt x="186223" y="1901734"/>
                  </a:lnTo>
                  <a:lnTo>
                    <a:pt x="146644" y="1879788"/>
                  </a:lnTo>
                  <a:lnTo>
                    <a:pt x="110727" y="1852687"/>
                  </a:lnTo>
                  <a:lnTo>
                    <a:pt x="78969" y="1820929"/>
                  </a:lnTo>
                  <a:lnTo>
                    <a:pt x="51868" y="1785012"/>
                  </a:lnTo>
                  <a:lnTo>
                    <a:pt x="29923" y="1745433"/>
                  </a:lnTo>
                  <a:lnTo>
                    <a:pt x="13631" y="1702692"/>
                  </a:lnTo>
                  <a:lnTo>
                    <a:pt x="3490" y="1657285"/>
                  </a:lnTo>
                  <a:lnTo>
                    <a:pt x="0" y="1609712"/>
                  </a:lnTo>
                  <a:lnTo>
                    <a:pt x="0" y="321944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46490" y="1469288"/>
            <a:ext cx="9890760" cy="2244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candidat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suit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l’intégralité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enseignements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licence</a:t>
            </a:r>
            <a:endParaRPr sz="1800">
              <a:latin typeface="Arial"/>
              <a:cs typeface="Arial"/>
            </a:endParaRPr>
          </a:p>
          <a:p>
            <a:pPr marL="131445">
              <a:lnSpc>
                <a:spcPct val="100000"/>
              </a:lnSpc>
              <a:spcBef>
                <a:spcPts val="1825"/>
              </a:spcBef>
            </a:pPr>
            <a:r>
              <a:rPr sz="1600" b="1" dirty="0">
                <a:latin typeface="Arial"/>
                <a:cs typeface="Arial"/>
              </a:rPr>
              <a:t>ET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L’Unité</a:t>
            </a:r>
            <a:r>
              <a:rPr sz="16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d’Enseignement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relevant</a:t>
            </a:r>
            <a:r>
              <a:rPr sz="1600" b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du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Domaine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santé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(DS)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10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ECTS</a:t>
            </a:r>
            <a:endParaRPr sz="1600">
              <a:latin typeface="Arial MT"/>
              <a:cs typeface="Arial MT"/>
            </a:endParaRPr>
          </a:p>
          <a:p>
            <a:pPr marL="512445" marR="5080" indent="-381635">
              <a:lnSpc>
                <a:spcPct val="100000"/>
              </a:lnSpc>
              <a:spcBef>
                <a:spcPts val="380"/>
              </a:spcBef>
              <a:buChar char="•"/>
              <a:tabLst>
                <a:tab pos="512445" algn="l"/>
              </a:tabLst>
            </a:pPr>
            <a:r>
              <a:rPr sz="1600" dirty="0">
                <a:latin typeface="Arial MT"/>
                <a:cs typeface="Arial MT"/>
              </a:rPr>
              <a:t>Enseignement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sciences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fondamentales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(Biochimie,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Biologie,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Anatomie,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Biophysique,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statistiques, </a:t>
            </a:r>
            <a:r>
              <a:rPr sz="1600" dirty="0">
                <a:latin typeface="Arial MT"/>
                <a:cs typeface="Arial MT"/>
              </a:rPr>
              <a:t>Anatomie)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-</a:t>
            </a:r>
            <a:r>
              <a:rPr sz="1600" spc="-25" dirty="0">
                <a:latin typeface="Arial MT"/>
                <a:cs typeface="Arial MT"/>
              </a:rPr>
              <a:t> 35H</a:t>
            </a:r>
            <a:endParaRPr sz="1600">
              <a:latin typeface="Arial MT"/>
              <a:cs typeface="Arial MT"/>
            </a:endParaRPr>
          </a:p>
          <a:p>
            <a:pPr marL="513080" indent="-381000">
              <a:lnSpc>
                <a:spcPct val="100000"/>
              </a:lnSpc>
              <a:spcBef>
                <a:spcPts val="385"/>
              </a:spcBef>
              <a:buChar char="•"/>
              <a:tabLst>
                <a:tab pos="513080" algn="l"/>
              </a:tabLst>
            </a:pPr>
            <a:r>
              <a:rPr sz="1600" dirty="0">
                <a:latin typeface="Arial MT"/>
                <a:cs typeface="Arial MT"/>
              </a:rPr>
              <a:t>Enseignement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Sciences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Humaines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et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Sociales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-</a:t>
            </a:r>
            <a:r>
              <a:rPr sz="1600" spc="-25" dirty="0">
                <a:latin typeface="Arial MT"/>
                <a:cs typeface="Arial MT"/>
              </a:rPr>
              <a:t> 05H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600">
              <a:latin typeface="Arial MT"/>
              <a:cs typeface="Arial MT"/>
            </a:endParaRPr>
          </a:p>
          <a:p>
            <a:pPr marL="165100">
              <a:lnSpc>
                <a:spcPct val="100000"/>
              </a:lnSpc>
            </a:pPr>
            <a:r>
              <a:rPr sz="1600" b="1" dirty="0">
                <a:latin typeface="Arial"/>
                <a:cs typeface="Arial"/>
              </a:rPr>
              <a:t>ET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Enseignements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spécialité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9115" y="3687854"/>
            <a:ext cx="2691130" cy="14890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484"/>
              </a:spcBef>
              <a:buChar char="•"/>
              <a:tabLst>
                <a:tab pos="393700" algn="l"/>
              </a:tabLst>
            </a:pPr>
            <a:r>
              <a:rPr sz="1600" spc="-10" dirty="0">
                <a:latin typeface="Arial MT"/>
                <a:cs typeface="Arial MT"/>
              </a:rPr>
              <a:t>Maïeutique</a:t>
            </a:r>
            <a:endParaRPr sz="1600">
              <a:latin typeface="Arial MT"/>
              <a:cs typeface="Arial MT"/>
            </a:endParaRPr>
          </a:p>
          <a:p>
            <a:pPr marL="394335" indent="-381000">
              <a:lnSpc>
                <a:spcPct val="100000"/>
              </a:lnSpc>
              <a:spcBef>
                <a:spcPts val="385"/>
              </a:spcBef>
              <a:buChar char="•"/>
              <a:tabLst>
                <a:tab pos="394335" algn="l"/>
              </a:tabLst>
            </a:pPr>
            <a:r>
              <a:rPr sz="1600" spc="-10" dirty="0">
                <a:latin typeface="Arial MT"/>
                <a:cs typeface="Arial MT"/>
              </a:rPr>
              <a:t>Médecine</a:t>
            </a:r>
            <a:endParaRPr sz="1600">
              <a:latin typeface="Arial MT"/>
              <a:cs typeface="Arial MT"/>
            </a:endParaRPr>
          </a:p>
          <a:p>
            <a:pPr marL="395605" indent="-381000">
              <a:lnSpc>
                <a:spcPct val="100000"/>
              </a:lnSpc>
              <a:spcBef>
                <a:spcPts val="384"/>
              </a:spcBef>
              <a:buChar char="•"/>
              <a:tabLst>
                <a:tab pos="395605" algn="l"/>
              </a:tabLst>
            </a:pPr>
            <a:r>
              <a:rPr sz="1600" spc="-10" dirty="0">
                <a:latin typeface="Arial MT"/>
                <a:cs typeface="Arial MT"/>
              </a:rPr>
              <a:t>Odontologie</a:t>
            </a:r>
            <a:endParaRPr sz="1600">
              <a:latin typeface="Arial MT"/>
              <a:cs typeface="Arial MT"/>
            </a:endParaRPr>
          </a:p>
          <a:p>
            <a:pPr marL="396240" indent="-381000">
              <a:lnSpc>
                <a:spcPct val="100000"/>
              </a:lnSpc>
              <a:spcBef>
                <a:spcPts val="384"/>
              </a:spcBef>
              <a:buChar char="•"/>
              <a:tabLst>
                <a:tab pos="396240" algn="l"/>
              </a:tabLst>
            </a:pPr>
            <a:r>
              <a:rPr sz="1600" spc="-10" dirty="0">
                <a:latin typeface="Arial MT"/>
                <a:cs typeface="Arial MT"/>
              </a:rPr>
              <a:t>Pharmacie</a:t>
            </a:r>
            <a:endParaRPr sz="1600">
              <a:latin typeface="Arial MT"/>
              <a:cs typeface="Arial MT"/>
            </a:endParaRPr>
          </a:p>
          <a:p>
            <a:pPr marL="397510" indent="-381000">
              <a:lnSpc>
                <a:spcPct val="100000"/>
              </a:lnSpc>
              <a:spcBef>
                <a:spcPts val="380"/>
              </a:spcBef>
              <a:buChar char="•"/>
              <a:tabLst>
                <a:tab pos="397510" algn="l"/>
              </a:tabLst>
            </a:pPr>
            <a:r>
              <a:rPr sz="1600" dirty="0">
                <a:latin typeface="Arial MT"/>
                <a:cs typeface="Arial MT"/>
              </a:rPr>
              <a:t>Métiers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rééducation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924980" y="3687854"/>
            <a:ext cx="401320" cy="14890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spc="-25" dirty="0">
                <a:latin typeface="Arial MT"/>
                <a:cs typeface="Arial MT"/>
              </a:rPr>
              <a:t>15H</a:t>
            </a:r>
            <a:endParaRPr sz="16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sz="1600" spc="-25" dirty="0">
                <a:latin typeface="Arial MT"/>
                <a:cs typeface="Arial MT"/>
              </a:rPr>
              <a:t>15H</a:t>
            </a:r>
            <a:endParaRPr sz="16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84"/>
              </a:spcBef>
            </a:pPr>
            <a:r>
              <a:rPr sz="1600" spc="-25" dirty="0">
                <a:latin typeface="Arial MT"/>
                <a:cs typeface="Arial MT"/>
              </a:rPr>
              <a:t>15H</a:t>
            </a:r>
            <a:endParaRPr sz="16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4"/>
              </a:spcBef>
            </a:pPr>
            <a:r>
              <a:rPr sz="1600" spc="-25" dirty="0">
                <a:latin typeface="Arial MT"/>
                <a:cs typeface="Arial MT"/>
              </a:rPr>
              <a:t>50H</a:t>
            </a:r>
            <a:endParaRPr sz="16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0"/>
              </a:spcBef>
            </a:pPr>
            <a:r>
              <a:rPr sz="1600" spc="-25" dirty="0">
                <a:latin typeface="Arial MT"/>
                <a:cs typeface="Arial MT"/>
              </a:rPr>
              <a:t>20H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74" y="302704"/>
            <a:ext cx="11740515" cy="823594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67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15"/>
              </a:spcBef>
            </a:pPr>
            <a:r>
              <a:rPr sz="2800" dirty="0"/>
              <a:t>1</a:t>
            </a:r>
            <a:r>
              <a:rPr sz="2775" baseline="25525" dirty="0"/>
              <a:t>er</a:t>
            </a:r>
            <a:r>
              <a:rPr sz="2775" spc="292" baseline="25525" dirty="0"/>
              <a:t> </a:t>
            </a:r>
            <a:r>
              <a:rPr sz="2800" dirty="0"/>
              <a:t>Groupe</a:t>
            </a:r>
            <a:r>
              <a:rPr sz="2800" spc="-40" dirty="0"/>
              <a:t> </a:t>
            </a:r>
            <a:r>
              <a:rPr sz="2800" dirty="0"/>
              <a:t>d’Epreuves</a:t>
            </a:r>
            <a:r>
              <a:rPr sz="2800" spc="-25" dirty="0"/>
              <a:t> </a:t>
            </a:r>
            <a:r>
              <a:rPr sz="2800" dirty="0"/>
              <a:t>-</a:t>
            </a:r>
            <a:r>
              <a:rPr sz="2800" spc="-45" dirty="0"/>
              <a:t> </a:t>
            </a:r>
            <a:r>
              <a:rPr sz="2800" spc="-10" dirty="0"/>
              <a:t>Evaluation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1170411" y="623925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8217" y="1639571"/>
            <a:ext cx="3832225" cy="4379595"/>
            <a:chOff x="168217" y="1639571"/>
            <a:chExt cx="3832225" cy="4379595"/>
          </a:xfrm>
        </p:grpSpPr>
        <p:sp>
          <p:nvSpPr>
            <p:cNvPr id="5" name="object 5"/>
            <p:cNvSpPr/>
            <p:nvPr/>
          </p:nvSpPr>
          <p:spPr>
            <a:xfrm>
              <a:off x="174567" y="1645921"/>
              <a:ext cx="3819525" cy="4366895"/>
            </a:xfrm>
            <a:custGeom>
              <a:avLst/>
              <a:gdLst/>
              <a:ahLst/>
              <a:cxnLst/>
              <a:rect l="l" t="t" r="r" b="b"/>
              <a:pathLst>
                <a:path w="3819525" h="4366895">
                  <a:moveTo>
                    <a:pt x="3182874" y="0"/>
                  </a:moveTo>
                  <a:lnTo>
                    <a:pt x="636587" y="0"/>
                  </a:lnTo>
                  <a:lnTo>
                    <a:pt x="589078" y="1746"/>
                  </a:lnTo>
                  <a:lnTo>
                    <a:pt x="542518" y="6902"/>
                  </a:lnTo>
                  <a:lnTo>
                    <a:pt x="497028" y="15345"/>
                  </a:lnTo>
                  <a:lnTo>
                    <a:pt x="452733" y="26952"/>
                  </a:lnTo>
                  <a:lnTo>
                    <a:pt x="409756" y="41600"/>
                  </a:lnTo>
                  <a:lnTo>
                    <a:pt x="368219" y="59166"/>
                  </a:lnTo>
                  <a:lnTo>
                    <a:pt x="328246" y="79527"/>
                  </a:lnTo>
                  <a:lnTo>
                    <a:pt x="289960" y="102559"/>
                  </a:lnTo>
                  <a:lnTo>
                    <a:pt x="253484" y="128139"/>
                  </a:lnTo>
                  <a:lnTo>
                    <a:pt x="218940" y="156145"/>
                  </a:lnTo>
                  <a:lnTo>
                    <a:pt x="186453" y="186453"/>
                  </a:lnTo>
                  <a:lnTo>
                    <a:pt x="156145" y="218940"/>
                  </a:lnTo>
                  <a:lnTo>
                    <a:pt x="128139" y="253484"/>
                  </a:lnTo>
                  <a:lnTo>
                    <a:pt x="102559" y="289960"/>
                  </a:lnTo>
                  <a:lnTo>
                    <a:pt x="79527" y="328246"/>
                  </a:lnTo>
                  <a:lnTo>
                    <a:pt x="59166" y="368219"/>
                  </a:lnTo>
                  <a:lnTo>
                    <a:pt x="41600" y="409756"/>
                  </a:lnTo>
                  <a:lnTo>
                    <a:pt x="26952" y="452733"/>
                  </a:lnTo>
                  <a:lnTo>
                    <a:pt x="15345" y="497028"/>
                  </a:lnTo>
                  <a:lnTo>
                    <a:pt x="6902" y="542518"/>
                  </a:lnTo>
                  <a:lnTo>
                    <a:pt x="1746" y="589078"/>
                  </a:lnTo>
                  <a:lnTo>
                    <a:pt x="0" y="636587"/>
                  </a:lnTo>
                  <a:lnTo>
                    <a:pt x="0" y="3730104"/>
                  </a:lnTo>
                  <a:lnTo>
                    <a:pt x="1746" y="3777613"/>
                  </a:lnTo>
                  <a:lnTo>
                    <a:pt x="6902" y="3824173"/>
                  </a:lnTo>
                  <a:lnTo>
                    <a:pt x="15345" y="3869663"/>
                  </a:lnTo>
                  <a:lnTo>
                    <a:pt x="26952" y="3913957"/>
                  </a:lnTo>
                  <a:lnTo>
                    <a:pt x="41600" y="3956935"/>
                  </a:lnTo>
                  <a:lnTo>
                    <a:pt x="59166" y="3998472"/>
                  </a:lnTo>
                  <a:lnTo>
                    <a:pt x="79527" y="4038445"/>
                  </a:lnTo>
                  <a:lnTo>
                    <a:pt x="102559" y="4076731"/>
                  </a:lnTo>
                  <a:lnTo>
                    <a:pt x="128139" y="4113207"/>
                  </a:lnTo>
                  <a:lnTo>
                    <a:pt x="156145" y="4147751"/>
                  </a:lnTo>
                  <a:lnTo>
                    <a:pt x="186453" y="4180238"/>
                  </a:lnTo>
                  <a:lnTo>
                    <a:pt x="218940" y="4210546"/>
                  </a:lnTo>
                  <a:lnTo>
                    <a:pt x="253484" y="4238552"/>
                  </a:lnTo>
                  <a:lnTo>
                    <a:pt x="289960" y="4264132"/>
                  </a:lnTo>
                  <a:lnTo>
                    <a:pt x="328246" y="4287164"/>
                  </a:lnTo>
                  <a:lnTo>
                    <a:pt x="368219" y="4307525"/>
                  </a:lnTo>
                  <a:lnTo>
                    <a:pt x="409756" y="4325090"/>
                  </a:lnTo>
                  <a:lnTo>
                    <a:pt x="452733" y="4339739"/>
                  </a:lnTo>
                  <a:lnTo>
                    <a:pt x="497028" y="4351346"/>
                  </a:lnTo>
                  <a:lnTo>
                    <a:pt x="542518" y="4359789"/>
                  </a:lnTo>
                  <a:lnTo>
                    <a:pt x="589078" y="4364945"/>
                  </a:lnTo>
                  <a:lnTo>
                    <a:pt x="636587" y="4366691"/>
                  </a:lnTo>
                  <a:lnTo>
                    <a:pt x="3182874" y="4366691"/>
                  </a:lnTo>
                  <a:lnTo>
                    <a:pt x="3230382" y="4364945"/>
                  </a:lnTo>
                  <a:lnTo>
                    <a:pt x="3276943" y="4359789"/>
                  </a:lnTo>
                  <a:lnTo>
                    <a:pt x="3322432" y="4351346"/>
                  </a:lnTo>
                  <a:lnTo>
                    <a:pt x="3366727" y="4339739"/>
                  </a:lnTo>
                  <a:lnTo>
                    <a:pt x="3409704" y="4325090"/>
                  </a:lnTo>
                  <a:lnTo>
                    <a:pt x="3451241" y="4307525"/>
                  </a:lnTo>
                  <a:lnTo>
                    <a:pt x="3491214" y="4287164"/>
                  </a:lnTo>
                  <a:lnTo>
                    <a:pt x="3529501" y="4264132"/>
                  </a:lnTo>
                  <a:lnTo>
                    <a:pt x="3565977" y="4238552"/>
                  </a:lnTo>
                  <a:lnTo>
                    <a:pt x="3600520" y="4210546"/>
                  </a:lnTo>
                  <a:lnTo>
                    <a:pt x="3633008" y="4180238"/>
                  </a:lnTo>
                  <a:lnTo>
                    <a:pt x="3663316" y="4147751"/>
                  </a:lnTo>
                  <a:lnTo>
                    <a:pt x="3691321" y="4113207"/>
                  </a:lnTo>
                  <a:lnTo>
                    <a:pt x="3716902" y="4076731"/>
                  </a:lnTo>
                  <a:lnTo>
                    <a:pt x="3739934" y="4038445"/>
                  </a:lnTo>
                  <a:lnTo>
                    <a:pt x="3760294" y="3998472"/>
                  </a:lnTo>
                  <a:lnTo>
                    <a:pt x="3777860" y="3956935"/>
                  </a:lnTo>
                  <a:lnTo>
                    <a:pt x="3792508" y="3913957"/>
                  </a:lnTo>
                  <a:lnTo>
                    <a:pt x="3804115" y="3869663"/>
                  </a:lnTo>
                  <a:lnTo>
                    <a:pt x="3812559" y="3824173"/>
                  </a:lnTo>
                  <a:lnTo>
                    <a:pt x="3817715" y="3777613"/>
                  </a:lnTo>
                  <a:lnTo>
                    <a:pt x="3819461" y="3730104"/>
                  </a:lnTo>
                  <a:lnTo>
                    <a:pt x="3819461" y="636587"/>
                  </a:lnTo>
                  <a:lnTo>
                    <a:pt x="3817715" y="589078"/>
                  </a:lnTo>
                  <a:lnTo>
                    <a:pt x="3812559" y="542518"/>
                  </a:lnTo>
                  <a:lnTo>
                    <a:pt x="3804115" y="497028"/>
                  </a:lnTo>
                  <a:lnTo>
                    <a:pt x="3792508" y="452733"/>
                  </a:lnTo>
                  <a:lnTo>
                    <a:pt x="3777860" y="409756"/>
                  </a:lnTo>
                  <a:lnTo>
                    <a:pt x="3760294" y="368219"/>
                  </a:lnTo>
                  <a:lnTo>
                    <a:pt x="3739934" y="328246"/>
                  </a:lnTo>
                  <a:lnTo>
                    <a:pt x="3716902" y="289960"/>
                  </a:lnTo>
                  <a:lnTo>
                    <a:pt x="3691321" y="253484"/>
                  </a:lnTo>
                  <a:lnTo>
                    <a:pt x="3663316" y="218940"/>
                  </a:lnTo>
                  <a:lnTo>
                    <a:pt x="3633008" y="186453"/>
                  </a:lnTo>
                  <a:lnTo>
                    <a:pt x="3600520" y="156145"/>
                  </a:lnTo>
                  <a:lnTo>
                    <a:pt x="3565977" y="128139"/>
                  </a:lnTo>
                  <a:lnTo>
                    <a:pt x="3529501" y="102559"/>
                  </a:lnTo>
                  <a:lnTo>
                    <a:pt x="3491214" y="79527"/>
                  </a:lnTo>
                  <a:lnTo>
                    <a:pt x="3451241" y="59166"/>
                  </a:lnTo>
                  <a:lnTo>
                    <a:pt x="3409704" y="41600"/>
                  </a:lnTo>
                  <a:lnTo>
                    <a:pt x="3366727" y="26952"/>
                  </a:lnTo>
                  <a:lnTo>
                    <a:pt x="3322432" y="15345"/>
                  </a:lnTo>
                  <a:lnTo>
                    <a:pt x="3276943" y="6902"/>
                  </a:lnTo>
                  <a:lnTo>
                    <a:pt x="3230382" y="1746"/>
                  </a:lnTo>
                  <a:lnTo>
                    <a:pt x="3182874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4567" y="1645921"/>
              <a:ext cx="3819525" cy="4366895"/>
            </a:xfrm>
            <a:custGeom>
              <a:avLst/>
              <a:gdLst/>
              <a:ahLst/>
              <a:cxnLst/>
              <a:rect l="l" t="t" r="r" b="b"/>
              <a:pathLst>
                <a:path w="3819525" h="4366895">
                  <a:moveTo>
                    <a:pt x="0" y="636587"/>
                  </a:moveTo>
                  <a:lnTo>
                    <a:pt x="1746" y="589078"/>
                  </a:lnTo>
                  <a:lnTo>
                    <a:pt x="6902" y="542518"/>
                  </a:lnTo>
                  <a:lnTo>
                    <a:pt x="15345" y="497028"/>
                  </a:lnTo>
                  <a:lnTo>
                    <a:pt x="26952" y="452733"/>
                  </a:lnTo>
                  <a:lnTo>
                    <a:pt x="41600" y="409756"/>
                  </a:lnTo>
                  <a:lnTo>
                    <a:pt x="59166" y="368219"/>
                  </a:lnTo>
                  <a:lnTo>
                    <a:pt x="79527" y="328246"/>
                  </a:lnTo>
                  <a:lnTo>
                    <a:pt x="102559" y="289960"/>
                  </a:lnTo>
                  <a:lnTo>
                    <a:pt x="128139" y="253484"/>
                  </a:lnTo>
                  <a:lnTo>
                    <a:pt x="156145" y="218940"/>
                  </a:lnTo>
                  <a:lnTo>
                    <a:pt x="186453" y="186453"/>
                  </a:lnTo>
                  <a:lnTo>
                    <a:pt x="218940" y="156145"/>
                  </a:lnTo>
                  <a:lnTo>
                    <a:pt x="253484" y="128139"/>
                  </a:lnTo>
                  <a:lnTo>
                    <a:pt x="289960" y="102559"/>
                  </a:lnTo>
                  <a:lnTo>
                    <a:pt x="328246" y="79527"/>
                  </a:lnTo>
                  <a:lnTo>
                    <a:pt x="368219" y="59166"/>
                  </a:lnTo>
                  <a:lnTo>
                    <a:pt x="409756" y="41600"/>
                  </a:lnTo>
                  <a:lnTo>
                    <a:pt x="452733" y="26952"/>
                  </a:lnTo>
                  <a:lnTo>
                    <a:pt x="497028" y="15345"/>
                  </a:lnTo>
                  <a:lnTo>
                    <a:pt x="542518" y="6902"/>
                  </a:lnTo>
                  <a:lnTo>
                    <a:pt x="589078" y="1746"/>
                  </a:lnTo>
                  <a:lnTo>
                    <a:pt x="636587" y="0"/>
                  </a:lnTo>
                  <a:lnTo>
                    <a:pt x="3182874" y="0"/>
                  </a:lnTo>
                  <a:lnTo>
                    <a:pt x="3230382" y="1746"/>
                  </a:lnTo>
                  <a:lnTo>
                    <a:pt x="3276943" y="6902"/>
                  </a:lnTo>
                  <a:lnTo>
                    <a:pt x="3322432" y="15345"/>
                  </a:lnTo>
                  <a:lnTo>
                    <a:pt x="3366727" y="26952"/>
                  </a:lnTo>
                  <a:lnTo>
                    <a:pt x="3409704" y="41600"/>
                  </a:lnTo>
                  <a:lnTo>
                    <a:pt x="3451241" y="59166"/>
                  </a:lnTo>
                  <a:lnTo>
                    <a:pt x="3491214" y="79527"/>
                  </a:lnTo>
                  <a:lnTo>
                    <a:pt x="3529501" y="102559"/>
                  </a:lnTo>
                  <a:lnTo>
                    <a:pt x="3565977" y="128139"/>
                  </a:lnTo>
                  <a:lnTo>
                    <a:pt x="3600520" y="156145"/>
                  </a:lnTo>
                  <a:lnTo>
                    <a:pt x="3633008" y="186453"/>
                  </a:lnTo>
                  <a:lnTo>
                    <a:pt x="3663316" y="218940"/>
                  </a:lnTo>
                  <a:lnTo>
                    <a:pt x="3691321" y="253484"/>
                  </a:lnTo>
                  <a:lnTo>
                    <a:pt x="3716902" y="289960"/>
                  </a:lnTo>
                  <a:lnTo>
                    <a:pt x="3739934" y="328246"/>
                  </a:lnTo>
                  <a:lnTo>
                    <a:pt x="3760294" y="368219"/>
                  </a:lnTo>
                  <a:lnTo>
                    <a:pt x="3777860" y="409756"/>
                  </a:lnTo>
                  <a:lnTo>
                    <a:pt x="3792508" y="452733"/>
                  </a:lnTo>
                  <a:lnTo>
                    <a:pt x="3804115" y="497028"/>
                  </a:lnTo>
                  <a:lnTo>
                    <a:pt x="3812559" y="542518"/>
                  </a:lnTo>
                  <a:lnTo>
                    <a:pt x="3817715" y="589078"/>
                  </a:lnTo>
                  <a:lnTo>
                    <a:pt x="3819461" y="636587"/>
                  </a:lnTo>
                  <a:lnTo>
                    <a:pt x="3819461" y="3730104"/>
                  </a:lnTo>
                  <a:lnTo>
                    <a:pt x="3817715" y="3777613"/>
                  </a:lnTo>
                  <a:lnTo>
                    <a:pt x="3812559" y="3824173"/>
                  </a:lnTo>
                  <a:lnTo>
                    <a:pt x="3804115" y="3869663"/>
                  </a:lnTo>
                  <a:lnTo>
                    <a:pt x="3792508" y="3913957"/>
                  </a:lnTo>
                  <a:lnTo>
                    <a:pt x="3777860" y="3956935"/>
                  </a:lnTo>
                  <a:lnTo>
                    <a:pt x="3760294" y="3998472"/>
                  </a:lnTo>
                  <a:lnTo>
                    <a:pt x="3739934" y="4038445"/>
                  </a:lnTo>
                  <a:lnTo>
                    <a:pt x="3716902" y="4076731"/>
                  </a:lnTo>
                  <a:lnTo>
                    <a:pt x="3691321" y="4113207"/>
                  </a:lnTo>
                  <a:lnTo>
                    <a:pt x="3663316" y="4147751"/>
                  </a:lnTo>
                  <a:lnTo>
                    <a:pt x="3633008" y="4180238"/>
                  </a:lnTo>
                  <a:lnTo>
                    <a:pt x="3600520" y="4210546"/>
                  </a:lnTo>
                  <a:lnTo>
                    <a:pt x="3565977" y="4238552"/>
                  </a:lnTo>
                  <a:lnTo>
                    <a:pt x="3529501" y="4264132"/>
                  </a:lnTo>
                  <a:lnTo>
                    <a:pt x="3491214" y="4287164"/>
                  </a:lnTo>
                  <a:lnTo>
                    <a:pt x="3451241" y="4307525"/>
                  </a:lnTo>
                  <a:lnTo>
                    <a:pt x="3409704" y="4325090"/>
                  </a:lnTo>
                  <a:lnTo>
                    <a:pt x="3366727" y="4339739"/>
                  </a:lnTo>
                  <a:lnTo>
                    <a:pt x="3322432" y="4351346"/>
                  </a:lnTo>
                  <a:lnTo>
                    <a:pt x="3276943" y="4359789"/>
                  </a:lnTo>
                  <a:lnTo>
                    <a:pt x="3230382" y="4364945"/>
                  </a:lnTo>
                  <a:lnTo>
                    <a:pt x="3182874" y="4366691"/>
                  </a:lnTo>
                  <a:lnTo>
                    <a:pt x="636587" y="4366691"/>
                  </a:lnTo>
                  <a:lnTo>
                    <a:pt x="589078" y="4364945"/>
                  </a:lnTo>
                  <a:lnTo>
                    <a:pt x="542518" y="4359789"/>
                  </a:lnTo>
                  <a:lnTo>
                    <a:pt x="497028" y="4351346"/>
                  </a:lnTo>
                  <a:lnTo>
                    <a:pt x="452733" y="4339739"/>
                  </a:lnTo>
                  <a:lnTo>
                    <a:pt x="409756" y="4325090"/>
                  </a:lnTo>
                  <a:lnTo>
                    <a:pt x="368219" y="4307525"/>
                  </a:lnTo>
                  <a:lnTo>
                    <a:pt x="328246" y="4287164"/>
                  </a:lnTo>
                  <a:lnTo>
                    <a:pt x="289960" y="4264132"/>
                  </a:lnTo>
                  <a:lnTo>
                    <a:pt x="253484" y="4238552"/>
                  </a:lnTo>
                  <a:lnTo>
                    <a:pt x="218940" y="4210546"/>
                  </a:lnTo>
                  <a:lnTo>
                    <a:pt x="186453" y="4180238"/>
                  </a:lnTo>
                  <a:lnTo>
                    <a:pt x="156145" y="4147751"/>
                  </a:lnTo>
                  <a:lnTo>
                    <a:pt x="128139" y="4113207"/>
                  </a:lnTo>
                  <a:lnTo>
                    <a:pt x="102559" y="4076731"/>
                  </a:lnTo>
                  <a:lnTo>
                    <a:pt x="79527" y="4038445"/>
                  </a:lnTo>
                  <a:lnTo>
                    <a:pt x="59166" y="3998472"/>
                  </a:lnTo>
                  <a:lnTo>
                    <a:pt x="41600" y="3956935"/>
                  </a:lnTo>
                  <a:lnTo>
                    <a:pt x="26952" y="3913957"/>
                  </a:lnTo>
                  <a:lnTo>
                    <a:pt x="15345" y="3869663"/>
                  </a:lnTo>
                  <a:lnTo>
                    <a:pt x="6902" y="3824173"/>
                  </a:lnTo>
                  <a:lnTo>
                    <a:pt x="1746" y="3777613"/>
                  </a:lnTo>
                  <a:lnTo>
                    <a:pt x="0" y="3730104"/>
                  </a:lnTo>
                  <a:lnTo>
                    <a:pt x="0" y="63658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9679" y="1728851"/>
            <a:ext cx="3195320" cy="979805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92710" algn="ctr">
              <a:lnSpc>
                <a:spcPct val="100000"/>
              </a:lnSpc>
              <a:spcBef>
                <a:spcPts val="1455"/>
              </a:spcBef>
            </a:pPr>
            <a:r>
              <a:rPr sz="2000" b="1" spc="-300" dirty="0">
                <a:solidFill>
                  <a:srgbClr val="6F2F9F"/>
                </a:solidFill>
                <a:latin typeface="Arial"/>
                <a:cs typeface="Arial"/>
              </a:rPr>
              <a:t>MDMS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000" spc="-245" dirty="0">
                <a:latin typeface="Arial MT"/>
                <a:cs typeface="Arial MT"/>
              </a:rPr>
              <a:t>Un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175" dirty="0">
                <a:latin typeface="Arial MT"/>
                <a:cs typeface="Arial MT"/>
              </a:rPr>
              <a:t>questionnaire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70" dirty="0">
                <a:latin typeface="Arial MT"/>
                <a:cs typeface="Arial MT"/>
              </a:rPr>
              <a:t>est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-210" dirty="0">
                <a:latin typeface="Arial MT"/>
                <a:cs typeface="Arial MT"/>
              </a:rPr>
              <a:t>à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spc="-185" dirty="0">
                <a:latin typeface="Arial MT"/>
                <a:cs typeface="Arial MT"/>
              </a:rPr>
              <a:t>compléter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9679" y="2855813"/>
            <a:ext cx="3215640" cy="2420534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354965" marR="252095" indent="-342900">
              <a:lnSpc>
                <a:spcPts val="2160"/>
              </a:lnSpc>
              <a:spcBef>
                <a:spcPts val="375"/>
              </a:spcBef>
              <a:tabLst>
                <a:tab pos="354965" algn="l"/>
              </a:tabLst>
            </a:pPr>
            <a:r>
              <a:rPr sz="2000" spc="-50" dirty="0">
                <a:latin typeface="Arial MT"/>
                <a:cs typeface="Arial MT"/>
              </a:rPr>
              <a:t>-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04" dirty="0">
                <a:highlight>
                  <a:srgbClr val="FFFF00"/>
                </a:highlight>
                <a:latin typeface="Arial MT"/>
                <a:cs typeface="Arial MT"/>
              </a:rPr>
              <a:t>Moodle</a:t>
            </a:r>
            <a:r>
              <a:rPr sz="2000" spc="-9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2000" spc="-100" dirty="0">
                <a:highlight>
                  <a:srgbClr val="FFFF00"/>
                </a:highlight>
                <a:latin typeface="Arial MT"/>
                <a:cs typeface="Arial MT"/>
              </a:rPr>
              <a:t>:</a:t>
            </a:r>
            <a:r>
              <a:rPr sz="2000" spc="-9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2000" spc="-210" dirty="0">
                <a:highlight>
                  <a:srgbClr val="FFFF00"/>
                </a:highlight>
                <a:latin typeface="Arial MT"/>
                <a:cs typeface="Arial MT"/>
              </a:rPr>
              <a:t>01</a:t>
            </a:r>
            <a:r>
              <a:rPr sz="2000" spc="-190" dirty="0">
                <a:highlight>
                  <a:srgbClr val="FFFF00"/>
                </a:highlight>
                <a:latin typeface="Arial MT"/>
                <a:cs typeface="Arial MT"/>
              </a:rPr>
              <a:t>/10/202</a:t>
            </a:r>
            <a:r>
              <a:rPr lang="fr-FR" sz="2000" spc="-190" dirty="0">
                <a:highlight>
                  <a:srgbClr val="FFFF00"/>
                </a:highlight>
                <a:latin typeface="Arial MT"/>
                <a:cs typeface="Arial MT"/>
              </a:rPr>
              <a:t>5</a:t>
            </a:r>
            <a:r>
              <a:rPr sz="2000" spc="-10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fr-FR" sz="2000" spc="-50" dirty="0">
                <a:highlight>
                  <a:srgbClr val="FFFF00"/>
                </a:highlight>
                <a:latin typeface="Arial MT"/>
                <a:cs typeface="Arial MT"/>
              </a:rPr>
              <a:t>– 06/03/2025</a:t>
            </a:r>
            <a:r>
              <a:rPr sz="20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2000" spc="-20" dirty="0">
                <a:highlight>
                  <a:srgbClr val="FFFF00"/>
                </a:highlight>
                <a:latin typeface="Arial MT"/>
                <a:cs typeface="Arial MT"/>
              </a:rPr>
              <a:t>12h00</a:t>
            </a:r>
            <a:endParaRPr sz="2000" dirty="0">
              <a:highlight>
                <a:srgbClr val="FFFF00"/>
              </a:highlight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  <a:tabLst>
                <a:tab pos="354965" algn="l"/>
              </a:tabLst>
            </a:pPr>
            <a:r>
              <a:rPr sz="2000" spc="-50" dirty="0">
                <a:highlight>
                  <a:srgbClr val="FFFF00"/>
                </a:highlight>
                <a:latin typeface="Arial MT"/>
                <a:cs typeface="Arial MT"/>
              </a:rPr>
              <a:t>-</a:t>
            </a:r>
            <a:r>
              <a:rPr sz="2000" dirty="0">
                <a:highlight>
                  <a:srgbClr val="FFFF00"/>
                </a:highlight>
                <a:latin typeface="Arial MT"/>
                <a:cs typeface="Arial MT"/>
              </a:rPr>
              <a:t>	</a:t>
            </a:r>
            <a:r>
              <a:rPr sz="2000" spc="-185" dirty="0">
                <a:highlight>
                  <a:srgbClr val="FFFF00"/>
                </a:highlight>
                <a:latin typeface="Arial MT"/>
                <a:cs typeface="Arial MT"/>
              </a:rPr>
              <a:t>Penfeld</a:t>
            </a:r>
            <a:r>
              <a:rPr sz="2000" spc="-9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2000" spc="-100" dirty="0">
                <a:highlight>
                  <a:srgbClr val="FFFF00"/>
                </a:highlight>
                <a:latin typeface="Arial MT"/>
                <a:cs typeface="Arial MT"/>
              </a:rPr>
              <a:t>:</a:t>
            </a:r>
            <a:r>
              <a:rPr sz="2000" spc="-10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fr-FR" sz="2000" spc="-245" dirty="0">
                <a:highlight>
                  <a:srgbClr val="FFFF00"/>
                </a:highlight>
                <a:latin typeface="Arial MT"/>
                <a:cs typeface="Arial MT"/>
              </a:rPr>
              <a:t>Le 25</a:t>
            </a:r>
            <a:r>
              <a:rPr sz="2000" spc="-150" dirty="0">
                <a:highlight>
                  <a:srgbClr val="FFFF00"/>
                </a:highlight>
                <a:latin typeface="Arial MT"/>
                <a:cs typeface="Arial MT"/>
              </a:rPr>
              <a:t>/</a:t>
            </a:r>
            <a:r>
              <a:rPr lang="fr-FR" sz="2000" spc="-150" dirty="0">
                <a:highlight>
                  <a:srgbClr val="FFFF00"/>
                </a:highlight>
                <a:latin typeface="Arial MT"/>
                <a:cs typeface="Arial MT"/>
              </a:rPr>
              <a:t>04</a:t>
            </a:r>
            <a:r>
              <a:rPr sz="2000" spc="-150" dirty="0">
                <a:highlight>
                  <a:srgbClr val="FFFF00"/>
                </a:highlight>
                <a:latin typeface="Arial MT"/>
                <a:cs typeface="Arial MT"/>
              </a:rPr>
              <a:t>/202</a:t>
            </a:r>
            <a:r>
              <a:rPr lang="fr-FR" sz="2000" spc="-150" dirty="0">
                <a:highlight>
                  <a:srgbClr val="FFFF00"/>
                </a:highlight>
                <a:latin typeface="Arial MT"/>
                <a:cs typeface="Arial MT"/>
              </a:rPr>
              <a:t>6</a:t>
            </a:r>
            <a:endParaRPr sz="2000" dirty="0">
              <a:highlight>
                <a:srgbClr val="FFFF00"/>
              </a:highlight>
              <a:latin typeface="Arial MT"/>
              <a:cs typeface="Arial MT"/>
            </a:endParaRPr>
          </a:p>
          <a:p>
            <a:pPr marL="354965" marR="5080" indent="-342900">
              <a:lnSpc>
                <a:spcPts val="2160"/>
              </a:lnSpc>
              <a:spcBef>
                <a:spcPts val="1625"/>
              </a:spcBef>
              <a:tabLst>
                <a:tab pos="354965" algn="l"/>
              </a:tabLst>
            </a:pPr>
            <a:r>
              <a:rPr sz="2000" spc="-50" dirty="0">
                <a:latin typeface="Arial MT"/>
                <a:cs typeface="Arial MT"/>
              </a:rPr>
              <a:t>-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35" dirty="0">
                <a:latin typeface="Arial MT"/>
                <a:cs typeface="Arial MT"/>
              </a:rPr>
              <a:t>En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-200" dirty="0">
                <a:latin typeface="Arial MT"/>
                <a:cs typeface="Arial MT"/>
              </a:rPr>
              <a:t>cas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210" dirty="0">
                <a:latin typeface="Arial MT"/>
                <a:cs typeface="Arial MT"/>
              </a:rPr>
              <a:t>de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190" dirty="0">
                <a:latin typeface="Arial MT"/>
                <a:cs typeface="Arial MT"/>
              </a:rPr>
              <a:t>non-</a:t>
            </a:r>
            <a:r>
              <a:rPr sz="2000" spc="-165" dirty="0">
                <a:latin typeface="Arial MT"/>
                <a:cs typeface="Arial MT"/>
              </a:rPr>
              <a:t>validation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210" dirty="0">
                <a:latin typeface="Arial MT"/>
                <a:cs typeface="Arial MT"/>
              </a:rPr>
              <a:t>de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140" dirty="0">
                <a:latin typeface="Arial MT"/>
                <a:cs typeface="Arial MT"/>
              </a:rPr>
              <a:t>ce </a:t>
            </a:r>
            <a:r>
              <a:rPr sz="2000" spc="-190" dirty="0">
                <a:latin typeface="Arial MT"/>
                <a:cs typeface="Arial MT"/>
              </a:rPr>
              <a:t>module,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spc="-160" dirty="0">
                <a:solidFill>
                  <a:srgbClr val="FF0000"/>
                </a:solidFill>
                <a:latin typeface="Arial MT"/>
                <a:cs typeface="Arial MT"/>
              </a:rPr>
              <a:t>l’étudiant</a:t>
            </a:r>
            <a:r>
              <a:rPr sz="2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210" dirty="0">
                <a:solidFill>
                  <a:srgbClr val="FF0000"/>
                </a:solidFill>
                <a:latin typeface="Arial MT"/>
                <a:cs typeface="Arial MT"/>
              </a:rPr>
              <a:t>ne</a:t>
            </a:r>
            <a:r>
              <a:rPr sz="2000" spc="-8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180" dirty="0">
                <a:solidFill>
                  <a:srgbClr val="FF0000"/>
                </a:solidFill>
                <a:latin typeface="Arial MT"/>
                <a:cs typeface="Arial MT"/>
              </a:rPr>
              <a:t>peut</a:t>
            </a:r>
            <a:r>
              <a:rPr sz="2000" spc="-8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FF0000"/>
                </a:solidFill>
                <a:latin typeface="Arial MT"/>
                <a:cs typeface="Arial MT"/>
              </a:rPr>
              <a:t>pas </a:t>
            </a:r>
            <a:r>
              <a:rPr sz="2000" spc="-160" dirty="0">
                <a:solidFill>
                  <a:srgbClr val="FF0000"/>
                </a:solidFill>
                <a:latin typeface="Arial MT"/>
                <a:cs typeface="Arial MT"/>
              </a:rPr>
              <a:t>être</a:t>
            </a:r>
            <a:r>
              <a:rPr sz="2000" spc="-10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185" dirty="0">
                <a:solidFill>
                  <a:srgbClr val="FF0000"/>
                </a:solidFill>
                <a:latin typeface="Arial MT"/>
                <a:cs typeface="Arial MT"/>
              </a:rPr>
              <a:t>classé</a:t>
            </a:r>
            <a:r>
              <a:rPr sz="2000" spc="-5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180" dirty="0">
                <a:solidFill>
                  <a:srgbClr val="FF0000"/>
                </a:solidFill>
                <a:latin typeface="Arial MT"/>
                <a:cs typeface="Arial MT"/>
              </a:rPr>
              <a:t>sur</a:t>
            </a:r>
            <a:r>
              <a:rPr sz="2000" spc="-7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165" dirty="0">
                <a:solidFill>
                  <a:srgbClr val="FF0000"/>
                </a:solidFill>
                <a:latin typeface="Arial MT"/>
                <a:cs typeface="Arial MT"/>
              </a:rPr>
              <a:t>les</a:t>
            </a:r>
            <a:r>
              <a:rPr sz="2000" spc="-6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Arial MT"/>
                <a:cs typeface="Arial MT"/>
              </a:rPr>
              <a:t>formations </a:t>
            </a:r>
            <a:r>
              <a:rPr sz="2000" spc="-95" dirty="0">
                <a:solidFill>
                  <a:srgbClr val="FF0000"/>
                </a:solidFill>
                <a:latin typeface="Arial MT"/>
                <a:cs typeface="Arial MT"/>
              </a:rPr>
              <a:t>MMOP/R</a:t>
            </a:r>
            <a:r>
              <a:rPr sz="2000" spc="-95" dirty="0">
                <a:latin typeface="Arial MT"/>
                <a:cs typeface="Arial MT"/>
              </a:rPr>
              <a:t>.</a:t>
            </a:r>
            <a:endParaRPr sz="2000" dirty="0">
              <a:latin typeface="Arial MT"/>
              <a:cs typeface="Arial MT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191010" y="1639571"/>
            <a:ext cx="3832225" cy="4379595"/>
            <a:chOff x="4191010" y="1639571"/>
            <a:chExt cx="3832225" cy="4379595"/>
          </a:xfrm>
        </p:grpSpPr>
        <p:sp>
          <p:nvSpPr>
            <p:cNvPr id="10" name="object 10"/>
            <p:cNvSpPr/>
            <p:nvPr/>
          </p:nvSpPr>
          <p:spPr>
            <a:xfrm>
              <a:off x="4197360" y="1645921"/>
              <a:ext cx="3819525" cy="4366895"/>
            </a:xfrm>
            <a:custGeom>
              <a:avLst/>
              <a:gdLst/>
              <a:ahLst/>
              <a:cxnLst/>
              <a:rect l="l" t="t" r="r" b="b"/>
              <a:pathLst>
                <a:path w="3819525" h="4366895">
                  <a:moveTo>
                    <a:pt x="3182874" y="0"/>
                  </a:moveTo>
                  <a:lnTo>
                    <a:pt x="636587" y="0"/>
                  </a:lnTo>
                  <a:lnTo>
                    <a:pt x="589078" y="1746"/>
                  </a:lnTo>
                  <a:lnTo>
                    <a:pt x="542518" y="6902"/>
                  </a:lnTo>
                  <a:lnTo>
                    <a:pt x="497028" y="15345"/>
                  </a:lnTo>
                  <a:lnTo>
                    <a:pt x="452733" y="26952"/>
                  </a:lnTo>
                  <a:lnTo>
                    <a:pt x="409756" y="41600"/>
                  </a:lnTo>
                  <a:lnTo>
                    <a:pt x="368219" y="59166"/>
                  </a:lnTo>
                  <a:lnTo>
                    <a:pt x="328246" y="79527"/>
                  </a:lnTo>
                  <a:lnTo>
                    <a:pt x="289960" y="102559"/>
                  </a:lnTo>
                  <a:lnTo>
                    <a:pt x="253484" y="128139"/>
                  </a:lnTo>
                  <a:lnTo>
                    <a:pt x="218940" y="156145"/>
                  </a:lnTo>
                  <a:lnTo>
                    <a:pt x="186453" y="186453"/>
                  </a:lnTo>
                  <a:lnTo>
                    <a:pt x="156145" y="218940"/>
                  </a:lnTo>
                  <a:lnTo>
                    <a:pt x="128139" y="253484"/>
                  </a:lnTo>
                  <a:lnTo>
                    <a:pt x="102559" y="289960"/>
                  </a:lnTo>
                  <a:lnTo>
                    <a:pt x="79527" y="328246"/>
                  </a:lnTo>
                  <a:lnTo>
                    <a:pt x="59166" y="368219"/>
                  </a:lnTo>
                  <a:lnTo>
                    <a:pt x="41600" y="409756"/>
                  </a:lnTo>
                  <a:lnTo>
                    <a:pt x="26952" y="452733"/>
                  </a:lnTo>
                  <a:lnTo>
                    <a:pt x="15345" y="497028"/>
                  </a:lnTo>
                  <a:lnTo>
                    <a:pt x="6902" y="542518"/>
                  </a:lnTo>
                  <a:lnTo>
                    <a:pt x="1746" y="589078"/>
                  </a:lnTo>
                  <a:lnTo>
                    <a:pt x="0" y="636587"/>
                  </a:lnTo>
                  <a:lnTo>
                    <a:pt x="0" y="3730104"/>
                  </a:lnTo>
                  <a:lnTo>
                    <a:pt x="1746" y="3777613"/>
                  </a:lnTo>
                  <a:lnTo>
                    <a:pt x="6902" y="3824173"/>
                  </a:lnTo>
                  <a:lnTo>
                    <a:pt x="15345" y="3869663"/>
                  </a:lnTo>
                  <a:lnTo>
                    <a:pt x="26952" y="3913957"/>
                  </a:lnTo>
                  <a:lnTo>
                    <a:pt x="41600" y="3956935"/>
                  </a:lnTo>
                  <a:lnTo>
                    <a:pt x="59166" y="3998472"/>
                  </a:lnTo>
                  <a:lnTo>
                    <a:pt x="79527" y="4038445"/>
                  </a:lnTo>
                  <a:lnTo>
                    <a:pt x="102559" y="4076731"/>
                  </a:lnTo>
                  <a:lnTo>
                    <a:pt x="128139" y="4113207"/>
                  </a:lnTo>
                  <a:lnTo>
                    <a:pt x="156145" y="4147751"/>
                  </a:lnTo>
                  <a:lnTo>
                    <a:pt x="186453" y="4180238"/>
                  </a:lnTo>
                  <a:lnTo>
                    <a:pt x="218940" y="4210546"/>
                  </a:lnTo>
                  <a:lnTo>
                    <a:pt x="253484" y="4238552"/>
                  </a:lnTo>
                  <a:lnTo>
                    <a:pt x="289960" y="4264132"/>
                  </a:lnTo>
                  <a:lnTo>
                    <a:pt x="328246" y="4287164"/>
                  </a:lnTo>
                  <a:lnTo>
                    <a:pt x="368219" y="4307525"/>
                  </a:lnTo>
                  <a:lnTo>
                    <a:pt x="409756" y="4325090"/>
                  </a:lnTo>
                  <a:lnTo>
                    <a:pt x="452733" y="4339739"/>
                  </a:lnTo>
                  <a:lnTo>
                    <a:pt x="497028" y="4351346"/>
                  </a:lnTo>
                  <a:lnTo>
                    <a:pt x="542518" y="4359789"/>
                  </a:lnTo>
                  <a:lnTo>
                    <a:pt x="589078" y="4364945"/>
                  </a:lnTo>
                  <a:lnTo>
                    <a:pt x="636587" y="4366691"/>
                  </a:lnTo>
                  <a:lnTo>
                    <a:pt x="3182874" y="4366691"/>
                  </a:lnTo>
                  <a:lnTo>
                    <a:pt x="3230382" y="4364945"/>
                  </a:lnTo>
                  <a:lnTo>
                    <a:pt x="3276943" y="4359789"/>
                  </a:lnTo>
                  <a:lnTo>
                    <a:pt x="3322432" y="4351346"/>
                  </a:lnTo>
                  <a:lnTo>
                    <a:pt x="3366727" y="4339739"/>
                  </a:lnTo>
                  <a:lnTo>
                    <a:pt x="3409704" y="4325090"/>
                  </a:lnTo>
                  <a:lnTo>
                    <a:pt x="3451241" y="4307525"/>
                  </a:lnTo>
                  <a:lnTo>
                    <a:pt x="3491214" y="4287164"/>
                  </a:lnTo>
                  <a:lnTo>
                    <a:pt x="3529501" y="4264132"/>
                  </a:lnTo>
                  <a:lnTo>
                    <a:pt x="3565977" y="4238552"/>
                  </a:lnTo>
                  <a:lnTo>
                    <a:pt x="3600520" y="4210546"/>
                  </a:lnTo>
                  <a:lnTo>
                    <a:pt x="3633008" y="4180238"/>
                  </a:lnTo>
                  <a:lnTo>
                    <a:pt x="3663316" y="4147751"/>
                  </a:lnTo>
                  <a:lnTo>
                    <a:pt x="3691321" y="4113207"/>
                  </a:lnTo>
                  <a:lnTo>
                    <a:pt x="3716902" y="4076731"/>
                  </a:lnTo>
                  <a:lnTo>
                    <a:pt x="3739934" y="4038445"/>
                  </a:lnTo>
                  <a:lnTo>
                    <a:pt x="3760294" y="3998472"/>
                  </a:lnTo>
                  <a:lnTo>
                    <a:pt x="3777860" y="3956935"/>
                  </a:lnTo>
                  <a:lnTo>
                    <a:pt x="3792508" y="3913957"/>
                  </a:lnTo>
                  <a:lnTo>
                    <a:pt x="3804115" y="3869663"/>
                  </a:lnTo>
                  <a:lnTo>
                    <a:pt x="3812559" y="3824173"/>
                  </a:lnTo>
                  <a:lnTo>
                    <a:pt x="3817715" y="3777613"/>
                  </a:lnTo>
                  <a:lnTo>
                    <a:pt x="3819461" y="3730104"/>
                  </a:lnTo>
                  <a:lnTo>
                    <a:pt x="3819461" y="636587"/>
                  </a:lnTo>
                  <a:lnTo>
                    <a:pt x="3817715" y="589078"/>
                  </a:lnTo>
                  <a:lnTo>
                    <a:pt x="3812559" y="542518"/>
                  </a:lnTo>
                  <a:lnTo>
                    <a:pt x="3804115" y="497028"/>
                  </a:lnTo>
                  <a:lnTo>
                    <a:pt x="3792508" y="452733"/>
                  </a:lnTo>
                  <a:lnTo>
                    <a:pt x="3777860" y="409756"/>
                  </a:lnTo>
                  <a:lnTo>
                    <a:pt x="3760294" y="368219"/>
                  </a:lnTo>
                  <a:lnTo>
                    <a:pt x="3739934" y="328246"/>
                  </a:lnTo>
                  <a:lnTo>
                    <a:pt x="3716902" y="289960"/>
                  </a:lnTo>
                  <a:lnTo>
                    <a:pt x="3691321" y="253484"/>
                  </a:lnTo>
                  <a:lnTo>
                    <a:pt x="3663316" y="218940"/>
                  </a:lnTo>
                  <a:lnTo>
                    <a:pt x="3633008" y="186453"/>
                  </a:lnTo>
                  <a:lnTo>
                    <a:pt x="3600520" y="156145"/>
                  </a:lnTo>
                  <a:lnTo>
                    <a:pt x="3565977" y="128139"/>
                  </a:lnTo>
                  <a:lnTo>
                    <a:pt x="3529501" y="102559"/>
                  </a:lnTo>
                  <a:lnTo>
                    <a:pt x="3491214" y="79527"/>
                  </a:lnTo>
                  <a:lnTo>
                    <a:pt x="3451241" y="59166"/>
                  </a:lnTo>
                  <a:lnTo>
                    <a:pt x="3409704" y="41600"/>
                  </a:lnTo>
                  <a:lnTo>
                    <a:pt x="3366727" y="26952"/>
                  </a:lnTo>
                  <a:lnTo>
                    <a:pt x="3322432" y="15345"/>
                  </a:lnTo>
                  <a:lnTo>
                    <a:pt x="3276943" y="6902"/>
                  </a:lnTo>
                  <a:lnTo>
                    <a:pt x="3230382" y="1746"/>
                  </a:lnTo>
                  <a:lnTo>
                    <a:pt x="3182874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97360" y="1645921"/>
              <a:ext cx="3819525" cy="4366895"/>
            </a:xfrm>
            <a:custGeom>
              <a:avLst/>
              <a:gdLst/>
              <a:ahLst/>
              <a:cxnLst/>
              <a:rect l="l" t="t" r="r" b="b"/>
              <a:pathLst>
                <a:path w="3819525" h="4366895">
                  <a:moveTo>
                    <a:pt x="0" y="636587"/>
                  </a:moveTo>
                  <a:lnTo>
                    <a:pt x="1746" y="589078"/>
                  </a:lnTo>
                  <a:lnTo>
                    <a:pt x="6902" y="542518"/>
                  </a:lnTo>
                  <a:lnTo>
                    <a:pt x="15345" y="497028"/>
                  </a:lnTo>
                  <a:lnTo>
                    <a:pt x="26952" y="452733"/>
                  </a:lnTo>
                  <a:lnTo>
                    <a:pt x="41600" y="409756"/>
                  </a:lnTo>
                  <a:lnTo>
                    <a:pt x="59166" y="368219"/>
                  </a:lnTo>
                  <a:lnTo>
                    <a:pt x="79527" y="328246"/>
                  </a:lnTo>
                  <a:lnTo>
                    <a:pt x="102559" y="289960"/>
                  </a:lnTo>
                  <a:lnTo>
                    <a:pt x="128139" y="253484"/>
                  </a:lnTo>
                  <a:lnTo>
                    <a:pt x="156145" y="218940"/>
                  </a:lnTo>
                  <a:lnTo>
                    <a:pt x="186453" y="186453"/>
                  </a:lnTo>
                  <a:lnTo>
                    <a:pt x="218940" y="156145"/>
                  </a:lnTo>
                  <a:lnTo>
                    <a:pt x="253484" y="128139"/>
                  </a:lnTo>
                  <a:lnTo>
                    <a:pt x="289960" y="102559"/>
                  </a:lnTo>
                  <a:lnTo>
                    <a:pt x="328246" y="79527"/>
                  </a:lnTo>
                  <a:lnTo>
                    <a:pt x="368219" y="59166"/>
                  </a:lnTo>
                  <a:lnTo>
                    <a:pt x="409756" y="41600"/>
                  </a:lnTo>
                  <a:lnTo>
                    <a:pt x="452733" y="26952"/>
                  </a:lnTo>
                  <a:lnTo>
                    <a:pt x="497028" y="15345"/>
                  </a:lnTo>
                  <a:lnTo>
                    <a:pt x="542518" y="6902"/>
                  </a:lnTo>
                  <a:lnTo>
                    <a:pt x="589078" y="1746"/>
                  </a:lnTo>
                  <a:lnTo>
                    <a:pt x="636587" y="0"/>
                  </a:lnTo>
                  <a:lnTo>
                    <a:pt x="3182874" y="0"/>
                  </a:lnTo>
                  <a:lnTo>
                    <a:pt x="3230382" y="1746"/>
                  </a:lnTo>
                  <a:lnTo>
                    <a:pt x="3276943" y="6902"/>
                  </a:lnTo>
                  <a:lnTo>
                    <a:pt x="3322432" y="15345"/>
                  </a:lnTo>
                  <a:lnTo>
                    <a:pt x="3366727" y="26952"/>
                  </a:lnTo>
                  <a:lnTo>
                    <a:pt x="3409704" y="41600"/>
                  </a:lnTo>
                  <a:lnTo>
                    <a:pt x="3451241" y="59166"/>
                  </a:lnTo>
                  <a:lnTo>
                    <a:pt x="3491214" y="79527"/>
                  </a:lnTo>
                  <a:lnTo>
                    <a:pt x="3529501" y="102559"/>
                  </a:lnTo>
                  <a:lnTo>
                    <a:pt x="3565977" y="128139"/>
                  </a:lnTo>
                  <a:lnTo>
                    <a:pt x="3600520" y="156145"/>
                  </a:lnTo>
                  <a:lnTo>
                    <a:pt x="3633008" y="186453"/>
                  </a:lnTo>
                  <a:lnTo>
                    <a:pt x="3663316" y="218940"/>
                  </a:lnTo>
                  <a:lnTo>
                    <a:pt x="3691321" y="253484"/>
                  </a:lnTo>
                  <a:lnTo>
                    <a:pt x="3716902" y="289960"/>
                  </a:lnTo>
                  <a:lnTo>
                    <a:pt x="3739934" y="328246"/>
                  </a:lnTo>
                  <a:lnTo>
                    <a:pt x="3760294" y="368219"/>
                  </a:lnTo>
                  <a:lnTo>
                    <a:pt x="3777860" y="409756"/>
                  </a:lnTo>
                  <a:lnTo>
                    <a:pt x="3792508" y="452733"/>
                  </a:lnTo>
                  <a:lnTo>
                    <a:pt x="3804115" y="497028"/>
                  </a:lnTo>
                  <a:lnTo>
                    <a:pt x="3812559" y="542518"/>
                  </a:lnTo>
                  <a:lnTo>
                    <a:pt x="3817715" y="589078"/>
                  </a:lnTo>
                  <a:lnTo>
                    <a:pt x="3819461" y="636587"/>
                  </a:lnTo>
                  <a:lnTo>
                    <a:pt x="3819461" y="3730104"/>
                  </a:lnTo>
                  <a:lnTo>
                    <a:pt x="3817715" y="3777613"/>
                  </a:lnTo>
                  <a:lnTo>
                    <a:pt x="3812559" y="3824173"/>
                  </a:lnTo>
                  <a:lnTo>
                    <a:pt x="3804115" y="3869663"/>
                  </a:lnTo>
                  <a:lnTo>
                    <a:pt x="3792508" y="3913957"/>
                  </a:lnTo>
                  <a:lnTo>
                    <a:pt x="3777860" y="3956935"/>
                  </a:lnTo>
                  <a:lnTo>
                    <a:pt x="3760294" y="3998472"/>
                  </a:lnTo>
                  <a:lnTo>
                    <a:pt x="3739934" y="4038445"/>
                  </a:lnTo>
                  <a:lnTo>
                    <a:pt x="3716902" y="4076731"/>
                  </a:lnTo>
                  <a:lnTo>
                    <a:pt x="3691321" y="4113207"/>
                  </a:lnTo>
                  <a:lnTo>
                    <a:pt x="3663316" y="4147751"/>
                  </a:lnTo>
                  <a:lnTo>
                    <a:pt x="3633008" y="4180238"/>
                  </a:lnTo>
                  <a:lnTo>
                    <a:pt x="3600520" y="4210546"/>
                  </a:lnTo>
                  <a:lnTo>
                    <a:pt x="3565977" y="4238552"/>
                  </a:lnTo>
                  <a:lnTo>
                    <a:pt x="3529501" y="4264132"/>
                  </a:lnTo>
                  <a:lnTo>
                    <a:pt x="3491214" y="4287164"/>
                  </a:lnTo>
                  <a:lnTo>
                    <a:pt x="3451241" y="4307525"/>
                  </a:lnTo>
                  <a:lnTo>
                    <a:pt x="3409704" y="4325090"/>
                  </a:lnTo>
                  <a:lnTo>
                    <a:pt x="3366727" y="4339739"/>
                  </a:lnTo>
                  <a:lnTo>
                    <a:pt x="3322432" y="4351346"/>
                  </a:lnTo>
                  <a:lnTo>
                    <a:pt x="3276943" y="4359789"/>
                  </a:lnTo>
                  <a:lnTo>
                    <a:pt x="3230382" y="4364945"/>
                  </a:lnTo>
                  <a:lnTo>
                    <a:pt x="3182874" y="4366691"/>
                  </a:lnTo>
                  <a:lnTo>
                    <a:pt x="636587" y="4366691"/>
                  </a:lnTo>
                  <a:lnTo>
                    <a:pt x="589078" y="4364945"/>
                  </a:lnTo>
                  <a:lnTo>
                    <a:pt x="542518" y="4359789"/>
                  </a:lnTo>
                  <a:lnTo>
                    <a:pt x="497028" y="4351346"/>
                  </a:lnTo>
                  <a:lnTo>
                    <a:pt x="452733" y="4339739"/>
                  </a:lnTo>
                  <a:lnTo>
                    <a:pt x="409756" y="4325090"/>
                  </a:lnTo>
                  <a:lnTo>
                    <a:pt x="368219" y="4307525"/>
                  </a:lnTo>
                  <a:lnTo>
                    <a:pt x="328246" y="4287164"/>
                  </a:lnTo>
                  <a:lnTo>
                    <a:pt x="289960" y="4264132"/>
                  </a:lnTo>
                  <a:lnTo>
                    <a:pt x="253484" y="4238552"/>
                  </a:lnTo>
                  <a:lnTo>
                    <a:pt x="218940" y="4210546"/>
                  </a:lnTo>
                  <a:lnTo>
                    <a:pt x="186453" y="4180238"/>
                  </a:lnTo>
                  <a:lnTo>
                    <a:pt x="156145" y="4147751"/>
                  </a:lnTo>
                  <a:lnTo>
                    <a:pt x="128139" y="4113207"/>
                  </a:lnTo>
                  <a:lnTo>
                    <a:pt x="102559" y="4076731"/>
                  </a:lnTo>
                  <a:lnTo>
                    <a:pt x="79527" y="4038445"/>
                  </a:lnTo>
                  <a:lnTo>
                    <a:pt x="59166" y="3998472"/>
                  </a:lnTo>
                  <a:lnTo>
                    <a:pt x="41600" y="3956935"/>
                  </a:lnTo>
                  <a:lnTo>
                    <a:pt x="26952" y="3913957"/>
                  </a:lnTo>
                  <a:lnTo>
                    <a:pt x="15345" y="3869663"/>
                  </a:lnTo>
                  <a:lnTo>
                    <a:pt x="6902" y="3824173"/>
                  </a:lnTo>
                  <a:lnTo>
                    <a:pt x="1746" y="3777613"/>
                  </a:lnTo>
                  <a:lnTo>
                    <a:pt x="0" y="3730104"/>
                  </a:lnTo>
                  <a:lnTo>
                    <a:pt x="0" y="636587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462627" y="1693632"/>
            <a:ext cx="2707640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185">
              <a:lnSpc>
                <a:spcPct val="100000"/>
              </a:lnSpc>
              <a:spcBef>
                <a:spcPts val="100"/>
              </a:spcBef>
            </a:pP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UE</a:t>
            </a:r>
            <a:r>
              <a:rPr sz="1800" b="1"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DS</a:t>
            </a:r>
            <a:r>
              <a:rPr sz="1800" b="1"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95" dirty="0">
                <a:solidFill>
                  <a:srgbClr val="6F2F9F"/>
                </a:solidFill>
                <a:latin typeface="Arial"/>
                <a:cs typeface="Arial"/>
              </a:rPr>
              <a:t>(Domaine</a:t>
            </a:r>
            <a:r>
              <a:rPr sz="1800" b="1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50" dirty="0">
                <a:solidFill>
                  <a:srgbClr val="6F2F9F"/>
                </a:solidFill>
                <a:latin typeface="Arial"/>
                <a:cs typeface="Arial"/>
              </a:rPr>
              <a:t>Santé)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800" spc="-185" dirty="0">
                <a:latin typeface="Arial MT"/>
                <a:cs typeface="Arial MT"/>
              </a:rPr>
              <a:t>Pour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b="1" spc="-175" dirty="0">
                <a:solidFill>
                  <a:srgbClr val="FF0000"/>
                </a:solidFill>
                <a:latin typeface="Arial"/>
                <a:cs typeface="Arial"/>
              </a:rPr>
              <a:t>tous</a:t>
            </a:r>
            <a:r>
              <a:rPr sz="1800" b="1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0" dirty="0">
                <a:latin typeface="Arial MT"/>
                <a:cs typeface="Arial MT"/>
              </a:rPr>
              <a:t>: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62627" y="2592945"/>
            <a:ext cx="3251200" cy="2884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-50" dirty="0">
                <a:latin typeface="Arial MT"/>
                <a:cs typeface="Arial MT"/>
              </a:rPr>
              <a:t>-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70" dirty="0">
                <a:highlight>
                  <a:srgbClr val="FFFF00"/>
                </a:highlight>
                <a:latin typeface="Arial MT"/>
                <a:cs typeface="Arial MT"/>
              </a:rPr>
              <a:t>Penfeld</a:t>
            </a:r>
            <a:r>
              <a:rPr sz="1800" spc="-5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800" spc="-90" dirty="0">
                <a:highlight>
                  <a:srgbClr val="FFFF00"/>
                </a:highlight>
                <a:latin typeface="Arial MT"/>
                <a:cs typeface="Arial MT"/>
              </a:rPr>
              <a:t>:</a:t>
            </a:r>
            <a:r>
              <a:rPr sz="1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800" spc="-220" dirty="0">
                <a:highlight>
                  <a:srgbClr val="FFFF00"/>
                </a:highlight>
                <a:latin typeface="Arial MT"/>
                <a:cs typeface="Arial MT"/>
              </a:rPr>
              <a:t>Du</a:t>
            </a:r>
            <a:r>
              <a:rPr sz="1800" spc="-7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800" spc="-185" dirty="0">
                <a:highlight>
                  <a:srgbClr val="FFFF00"/>
                </a:highlight>
                <a:latin typeface="Arial MT"/>
                <a:cs typeface="Arial MT"/>
              </a:rPr>
              <a:t>2</a:t>
            </a:r>
            <a:r>
              <a:rPr lang="fr-FR" spc="-185" dirty="0">
                <a:highlight>
                  <a:srgbClr val="FFFF00"/>
                </a:highlight>
                <a:latin typeface="Arial MT"/>
                <a:cs typeface="Arial MT"/>
              </a:rPr>
              <a:t>5</a:t>
            </a:r>
            <a:r>
              <a:rPr sz="1800" spc="-8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800" spc="-185" dirty="0">
                <a:highlight>
                  <a:srgbClr val="FFFF00"/>
                </a:highlight>
                <a:latin typeface="Arial MT"/>
                <a:cs typeface="Arial MT"/>
              </a:rPr>
              <a:t>au</a:t>
            </a:r>
            <a:r>
              <a:rPr sz="1800" spc="-6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800" spc="-75" dirty="0">
                <a:highlight>
                  <a:srgbClr val="FFFF00"/>
                </a:highlight>
                <a:latin typeface="Arial MT"/>
                <a:cs typeface="Arial MT"/>
              </a:rPr>
              <a:t>2</a:t>
            </a:r>
            <a:r>
              <a:rPr lang="fr-FR" sz="1800" spc="-75" dirty="0">
                <a:highlight>
                  <a:srgbClr val="FFFF00"/>
                </a:highlight>
                <a:latin typeface="Arial MT"/>
                <a:cs typeface="Arial MT"/>
              </a:rPr>
              <a:t>9</a:t>
            </a:r>
            <a:r>
              <a:rPr sz="1800" spc="-75" dirty="0">
                <a:highlight>
                  <a:srgbClr val="FFFF00"/>
                </a:highlight>
                <a:latin typeface="Arial MT"/>
                <a:cs typeface="Arial MT"/>
              </a:rPr>
              <a:t>/04/202</a:t>
            </a:r>
            <a:r>
              <a:rPr lang="fr-FR" sz="1800" spc="-75" dirty="0">
                <a:highlight>
                  <a:srgbClr val="FFFF00"/>
                </a:highlight>
                <a:latin typeface="Arial MT"/>
                <a:cs typeface="Arial MT"/>
              </a:rPr>
              <a:t>6</a:t>
            </a:r>
            <a:endParaRPr sz="1800" dirty="0">
              <a:highlight>
                <a:srgbClr val="FFFF00"/>
              </a:highlight>
              <a:latin typeface="Arial MT"/>
              <a:cs typeface="Arial MT"/>
            </a:endParaRPr>
          </a:p>
          <a:p>
            <a:pPr marL="355600" marR="164465" indent="-342900">
              <a:lnSpc>
                <a:spcPts val="1939"/>
              </a:lnSpc>
              <a:spcBef>
                <a:spcPts val="1640"/>
              </a:spcBef>
              <a:tabLst>
                <a:tab pos="354965" algn="l"/>
              </a:tabLst>
            </a:pPr>
            <a:r>
              <a:rPr sz="1800" spc="-50" dirty="0">
                <a:latin typeface="Arial MT"/>
                <a:cs typeface="Arial MT"/>
              </a:rPr>
              <a:t>-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95" dirty="0">
                <a:latin typeface="Arial MT"/>
                <a:cs typeface="Arial MT"/>
              </a:rPr>
              <a:t>1h00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20" dirty="0">
                <a:latin typeface="Arial MT"/>
                <a:cs typeface="Arial MT"/>
              </a:rPr>
              <a:t>-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270" dirty="0">
                <a:latin typeface="Arial MT"/>
                <a:cs typeface="Arial MT"/>
              </a:rPr>
              <a:t>QCM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120" dirty="0">
                <a:latin typeface="Arial MT"/>
                <a:cs typeface="Arial MT"/>
              </a:rPr>
              <a:t>-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enseignements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35" dirty="0">
                <a:latin typeface="Arial MT"/>
                <a:cs typeface="Arial MT"/>
              </a:rPr>
              <a:t>de </a:t>
            </a:r>
            <a:r>
              <a:rPr sz="1800" spc="-185" dirty="0">
                <a:latin typeface="Arial MT"/>
                <a:cs typeface="Arial MT"/>
              </a:rPr>
              <a:t>Tronc</a:t>
            </a:r>
            <a:r>
              <a:rPr sz="1800" spc="-80" dirty="0">
                <a:latin typeface="Arial MT"/>
                <a:cs typeface="Arial MT"/>
              </a:rPr>
              <a:t> </a:t>
            </a:r>
            <a:r>
              <a:rPr sz="1800" spc="-235" dirty="0">
                <a:latin typeface="Arial MT"/>
                <a:cs typeface="Arial MT"/>
              </a:rPr>
              <a:t>Commun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140" dirty="0">
                <a:latin typeface="Arial MT"/>
                <a:cs typeface="Arial MT"/>
              </a:rPr>
              <a:t>et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de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SHS</a:t>
            </a:r>
            <a:endParaRPr sz="1800" dirty="0">
              <a:latin typeface="Arial MT"/>
              <a:cs typeface="Arial MT"/>
            </a:endParaRPr>
          </a:p>
          <a:p>
            <a:pPr marL="355600" marR="5080" indent="-342900">
              <a:lnSpc>
                <a:spcPts val="1939"/>
              </a:lnSpc>
              <a:spcBef>
                <a:spcPts val="1600"/>
              </a:spcBef>
              <a:buChar char="-"/>
              <a:tabLst>
                <a:tab pos="355600" algn="l"/>
              </a:tabLst>
            </a:pPr>
            <a:r>
              <a:rPr sz="1800" spc="-210" dirty="0">
                <a:latin typeface="Arial MT"/>
                <a:cs typeface="Arial MT"/>
              </a:rPr>
              <a:t>En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spc="-175" dirty="0">
                <a:latin typeface="Arial MT"/>
                <a:cs typeface="Arial MT"/>
              </a:rPr>
              <a:t>cas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de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180" dirty="0">
                <a:latin typeface="Arial MT"/>
                <a:cs typeface="Arial MT"/>
              </a:rPr>
              <a:t>non-</a:t>
            </a:r>
            <a:r>
              <a:rPr sz="1800" spc="-150" dirty="0">
                <a:latin typeface="Arial MT"/>
                <a:cs typeface="Arial MT"/>
              </a:rPr>
              <a:t>validation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de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ce </a:t>
            </a:r>
            <a:r>
              <a:rPr sz="1800" spc="-180" dirty="0">
                <a:latin typeface="Arial MT"/>
                <a:cs typeface="Arial MT"/>
              </a:rPr>
              <a:t>module,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45" dirty="0">
                <a:latin typeface="Arial MT"/>
                <a:cs typeface="Arial MT"/>
              </a:rPr>
              <a:t>l’étudiant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ne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165" dirty="0">
                <a:latin typeface="Arial MT"/>
                <a:cs typeface="Arial MT"/>
              </a:rPr>
              <a:t>peut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90" dirty="0">
                <a:latin typeface="Arial MT"/>
                <a:cs typeface="Arial MT"/>
              </a:rPr>
              <a:t>pas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130" dirty="0">
                <a:latin typeface="Arial MT"/>
                <a:cs typeface="Arial MT"/>
              </a:rPr>
              <a:t>être </a:t>
            </a:r>
            <a:r>
              <a:rPr sz="1800" spc="-155" dirty="0">
                <a:latin typeface="Arial MT"/>
                <a:cs typeface="Arial MT"/>
              </a:rPr>
              <a:t>classé</a:t>
            </a:r>
            <a:r>
              <a:rPr sz="1800" spc="-85" dirty="0">
                <a:latin typeface="Arial MT"/>
                <a:cs typeface="Arial MT"/>
              </a:rPr>
              <a:t> </a:t>
            </a:r>
            <a:r>
              <a:rPr sz="1800" spc="-160" dirty="0">
                <a:latin typeface="Arial MT"/>
                <a:cs typeface="Arial MT"/>
              </a:rPr>
              <a:t>sur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150" dirty="0">
                <a:latin typeface="Arial MT"/>
                <a:cs typeface="Arial MT"/>
              </a:rPr>
              <a:t>les</a:t>
            </a:r>
            <a:r>
              <a:rPr sz="1800" spc="-70" dirty="0">
                <a:latin typeface="Arial MT"/>
                <a:cs typeface="Arial MT"/>
              </a:rPr>
              <a:t> formations </a:t>
            </a:r>
            <a:r>
              <a:rPr sz="1800" spc="-80" dirty="0">
                <a:latin typeface="Arial MT"/>
                <a:cs typeface="Arial MT"/>
              </a:rPr>
              <a:t>MMOP/R.</a:t>
            </a:r>
            <a:endParaRPr sz="1800" dirty="0">
              <a:latin typeface="Arial MT"/>
              <a:cs typeface="Arial MT"/>
            </a:endParaRPr>
          </a:p>
          <a:p>
            <a:pPr marL="355600" marR="601345" indent="-342900">
              <a:lnSpc>
                <a:spcPts val="1939"/>
              </a:lnSpc>
              <a:spcBef>
                <a:spcPts val="1614"/>
              </a:spcBef>
              <a:buChar char="-"/>
              <a:tabLst>
                <a:tab pos="355600" algn="l"/>
              </a:tabLst>
            </a:pPr>
            <a:r>
              <a:rPr sz="1800" spc="-155" dirty="0">
                <a:latin typeface="Arial MT"/>
                <a:cs typeface="Arial MT"/>
              </a:rPr>
              <a:t>Meilleure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170" dirty="0">
                <a:latin typeface="Arial MT"/>
                <a:cs typeface="Arial MT"/>
              </a:rPr>
              <a:t>note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185" dirty="0">
                <a:latin typeface="Arial MT"/>
                <a:cs typeface="Arial MT"/>
              </a:rPr>
              <a:t>de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160" dirty="0">
                <a:latin typeface="Arial MT"/>
                <a:cs typeface="Arial MT"/>
              </a:rPr>
              <a:t>session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spc="-135" dirty="0">
                <a:latin typeface="Arial MT"/>
                <a:cs typeface="Arial MT"/>
              </a:rPr>
              <a:t>1 </a:t>
            </a:r>
            <a:r>
              <a:rPr sz="1800" spc="-170" dirty="0">
                <a:latin typeface="Arial MT"/>
                <a:cs typeface="Arial MT"/>
              </a:rPr>
              <a:t>retenue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175" dirty="0">
                <a:latin typeface="Arial MT"/>
                <a:cs typeface="Arial MT"/>
              </a:rPr>
              <a:t>pour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75" dirty="0">
                <a:latin typeface="Arial MT"/>
                <a:cs typeface="Arial MT"/>
              </a:rPr>
              <a:t>anciens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L.AS</a:t>
            </a:r>
            <a:endParaRPr sz="1800" dirty="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8211661" y="1638156"/>
            <a:ext cx="3709670" cy="4379595"/>
            <a:chOff x="8211661" y="1638156"/>
            <a:chExt cx="3709670" cy="4379595"/>
          </a:xfrm>
        </p:grpSpPr>
        <p:sp>
          <p:nvSpPr>
            <p:cNvPr id="15" name="object 15"/>
            <p:cNvSpPr/>
            <p:nvPr/>
          </p:nvSpPr>
          <p:spPr>
            <a:xfrm>
              <a:off x="8218011" y="1644506"/>
              <a:ext cx="3696970" cy="4366895"/>
            </a:xfrm>
            <a:custGeom>
              <a:avLst/>
              <a:gdLst/>
              <a:ahLst/>
              <a:cxnLst/>
              <a:rect l="l" t="t" r="r" b="b"/>
              <a:pathLst>
                <a:path w="3696970" h="4366895">
                  <a:moveTo>
                    <a:pt x="3080499" y="0"/>
                  </a:moveTo>
                  <a:lnTo>
                    <a:pt x="616115" y="0"/>
                  </a:lnTo>
                  <a:lnTo>
                    <a:pt x="567966" y="1853"/>
                  </a:lnTo>
                  <a:lnTo>
                    <a:pt x="520830" y="7323"/>
                  </a:lnTo>
                  <a:lnTo>
                    <a:pt x="474845" y="16272"/>
                  </a:lnTo>
                  <a:lnTo>
                    <a:pt x="430147" y="28562"/>
                  </a:lnTo>
                  <a:lnTo>
                    <a:pt x="386874" y="44058"/>
                  </a:lnTo>
                  <a:lnTo>
                    <a:pt x="345163" y="62622"/>
                  </a:lnTo>
                  <a:lnTo>
                    <a:pt x="305149" y="84117"/>
                  </a:lnTo>
                  <a:lnTo>
                    <a:pt x="266972" y="108407"/>
                  </a:lnTo>
                  <a:lnTo>
                    <a:pt x="230766" y="135353"/>
                  </a:lnTo>
                  <a:lnTo>
                    <a:pt x="196670" y="164820"/>
                  </a:lnTo>
                  <a:lnTo>
                    <a:pt x="164820" y="196670"/>
                  </a:lnTo>
                  <a:lnTo>
                    <a:pt x="135353" y="230766"/>
                  </a:lnTo>
                  <a:lnTo>
                    <a:pt x="108407" y="266972"/>
                  </a:lnTo>
                  <a:lnTo>
                    <a:pt x="84117" y="305149"/>
                  </a:lnTo>
                  <a:lnTo>
                    <a:pt x="62622" y="345163"/>
                  </a:lnTo>
                  <a:lnTo>
                    <a:pt x="44058" y="386874"/>
                  </a:lnTo>
                  <a:lnTo>
                    <a:pt x="28562" y="430147"/>
                  </a:lnTo>
                  <a:lnTo>
                    <a:pt x="16272" y="474845"/>
                  </a:lnTo>
                  <a:lnTo>
                    <a:pt x="7323" y="520830"/>
                  </a:lnTo>
                  <a:lnTo>
                    <a:pt x="1853" y="567966"/>
                  </a:lnTo>
                  <a:lnTo>
                    <a:pt x="0" y="616115"/>
                  </a:lnTo>
                  <a:lnTo>
                    <a:pt x="0" y="3750576"/>
                  </a:lnTo>
                  <a:lnTo>
                    <a:pt x="1853" y="3798725"/>
                  </a:lnTo>
                  <a:lnTo>
                    <a:pt x="7323" y="3845861"/>
                  </a:lnTo>
                  <a:lnTo>
                    <a:pt x="16272" y="3891846"/>
                  </a:lnTo>
                  <a:lnTo>
                    <a:pt x="28562" y="3936543"/>
                  </a:lnTo>
                  <a:lnTo>
                    <a:pt x="44058" y="3979816"/>
                  </a:lnTo>
                  <a:lnTo>
                    <a:pt x="62622" y="4021528"/>
                  </a:lnTo>
                  <a:lnTo>
                    <a:pt x="84117" y="4061541"/>
                  </a:lnTo>
                  <a:lnTo>
                    <a:pt x="108407" y="4099719"/>
                  </a:lnTo>
                  <a:lnTo>
                    <a:pt x="135353" y="4135925"/>
                  </a:lnTo>
                  <a:lnTo>
                    <a:pt x="164820" y="4170021"/>
                  </a:lnTo>
                  <a:lnTo>
                    <a:pt x="196670" y="4201871"/>
                  </a:lnTo>
                  <a:lnTo>
                    <a:pt x="230766" y="4231338"/>
                  </a:lnTo>
                  <a:lnTo>
                    <a:pt x="266972" y="4258284"/>
                  </a:lnTo>
                  <a:lnTo>
                    <a:pt x="305149" y="4282574"/>
                  </a:lnTo>
                  <a:lnTo>
                    <a:pt x="345163" y="4304069"/>
                  </a:lnTo>
                  <a:lnTo>
                    <a:pt x="386874" y="4322633"/>
                  </a:lnTo>
                  <a:lnTo>
                    <a:pt x="430147" y="4338129"/>
                  </a:lnTo>
                  <a:lnTo>
                    <a:pt x="474845" y="4350419"/>
                  </a:lnTo>
                  <a:lnTo>
                    <a:pt x="520830" y="4359368"/>
                  </a:lnTo>
                  <a:lnTo>
                    <a:pt x="567966" y="4364838"/>
                  </a:lnTo>
                  <a:lnTo>
                    <a:pt x="616115" y="4366691"/>
                  </a:lnTo>
                  <a:lnTo>
                    <a:pt x="3080499" y="4366691"/>
                  </a:lnTo>
                  <a:lnTo>
                    <a:pt x="3128648" y="4364838"/>
                  </a:lnTo>
                  <a:lnTo>
                    <a:pt x="3175784" y="4359368"/>
                  </a:lnTo>
                  <a:lnTo>
                    <a:pt x="3221769" y="4350419"/>
                  </a:lnTo>
                  <a:lnTo>
                    <a:pt x="3266467" y="4338129"/>
                  </a:lnTo>
                  <a:lnTo>
                    <a:pt x="3309741" y="4322633"/>
                  </a:lnTo>
                  <a:lnTo>
                    <a:pt x="3351453" y="4304069"/>
                  </a:lnTo>
                  <a:lnTo>
                    <a:pt x="3391467" y="4282574"/>
                  </a:lnTo>
                  <a:lnTo>
                    <a:pt x="3429646" y="4258284"/>
                  </a:lnTo>
                  <a:lnTo>
                    <a:pt x="3465852" y="4231338"/>
                  </a:lnTo>
                  <a:lnTo>
                    <a:pt x="3499950" y="4201871"/>
                  </a:lnTo>
                  <a:lnTo>
                    <a:pt x="3531800" y="4170021"/>
                  </a:lnTo>
                  <a:lnTo>
                    <a:pt x="3561268" y="4135925"/>
                  </a:lnTo>
                  <a:lnTo>
                    <a:pt x="3588215" y="4099719"/>
                  </a:lnTo>
                  <a:lnTo>
                    <a:pt x="3612506" y="4061541"/>
                  </a:lnTo>
                  <a:lnTo>
                    <a:pt x="3634001" y="4021528"/>
                  </a:lnTo>
                  <a:lnTo>
                    <a:pt x="3652566" y="3979816"/>
                  </a:lnTo>
                  <a:lnTo>
                    <a:pt x="3668063" y="3936543"/>
                  </a:lnTo>
                  <a:lnTo>
                    <a:pt x="3680354" y="3891846"/>
                  </a:lnTo>
                  <a:lnTo>
                    <a:pt x="3689303" y="3845861"/>
                  </a:lnTo>
                  <a:lnTo>
                    <a:pt x="3694773" y="3798725"/>
                  </a:lnTo>
                  <a:lnTo>
                    <a:pt x="3696627" y="3750576"/>
                  </a:lnTo>
                  <a:lnTo>
                    <a:pt x="3696627" y="616115"/>
                  </a:lnTo>
                  <a:lnTo>
                    <a:pt x="3694773" y="567966"/>
                  </a:lnTo>
                  <a:lnTo>
                    <a:pt x="3689303" y="520830"/>
                  </a:lnTo>
                  <a:lnTo>
                    <a:pt x="3680354" y="474845"/>
                  </a:lnTo>
                  <a:lnTo>
                    <a:pt x="3668063" y="430147"/>
                  </a:lnTo>
                  <a:lnTo>
                    <a:pt x="3652566" y="386874"/>
                  </a:lnTo>
                  <a:lnTo>
                    <a:pt x="3634001" y="345163"/>
                  </a:lnTo>
                  <a:lnTo>
                    <a:pt x="3612506" y="305149"/>
                  </a:lnTo>
                  <a:lnTo>
                    <a:pt x="3588215" y="266972"/>
                  </a:lnTo>
                  <a:lnTo>
                    <a:pt x="3561268" y="230766"/>
                  </a:lnTo>
                  <a:lnTo>
                    <a:pt x="3531800" y="196670"/>
                  </a:lnTo>
                  <a:lnTo>
                    <a:pt x="3499950" y="164820"/>
                  </a:lnTo>
                  <a:lnTo>
                    <a:pt x="3465852" y="135353"/>
                  </a:lnTo>
                  <a:lnTo>
                    <a:pt x="3429646" y="108407"/>
                  </a:lnTo>
                  <a:lnTo>
                    <a:pt x="3391467" y="84117"/>
                  </a:lnTo>
                  <a:lnTo>
                    <a:pt x="3351453" y="62622"/>
                  </a:lnTo>
                  <a:lnTo>
                    <a:pt x="3309741" y="44058"/>
                  </a:lnTo>
                  <a:lnTo>
                    <a:pt x="3266467" y="28562"/>
                  </a:lnTo>
                  <a:lnTo>
                    <a:pt x="3221769" y="16272"/>
                  </a:lnTo>
                  <a:lnTo>
                    <a:pt x="3175784" y="7323"/>
                  </a:lnTo>
                  <a:lnTo>
                    <a:pt x="3128648" y="1853"/>
                  </a:lnTo>
                  <a:lnTo>
                    <a:pt x="3080499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218011" y="1644506"/>
              <a:ext cx="3696970" cy="4366895"/>
            </a:xfrm>
            <a:custGeom>
              <a:avLst/>
              <a:gdLst/>
              <a:ahLst/>
              <a:cxnLst/>
              <a:rect l="l" t="t" r="r" b="b"/>
              <a:pathLst>
                <a:path w="3696970" h="4366895">
                  <a:moveTo>
                    <a:pt x="0" y="616115"/>
                  </a:moveTo>
                  <a:lnTo>
                    <a:pt x="1853" y="567966"/>
                  </a:lnTo>
                  <a:lnTo>
                    <a:pt x="7323" y="520830"/>
                  </a:lnTo>
                  <a:lnTo>
                    <a:pt x="16272" y="474845"/>
                  </a:lnTo>
                  <a:lnTo>
                    <a:pt x="28562" y="430147"/>
                  </a:lnTo>
                  <a:lnTo>
                    <a:pt x="44058" y="386874"/>
                  </a:lnTo>
                  <a:lnTo>
                    <a:pt x="62622" y="345163"/>
                  </a:lnTo>
                  <a:lnTo>
                    <a:pt x="84117" y="305149"/>
                  </a:lnTo>
                  <a:lnTo>
                    <a:pt x="108407" y="266972"/>
                  </a:lnTo>
                  <a:lnTo>
                    <a:pt x="135353" y="230766"/>
                  </a:lnTo>
                  <a:lnTo>
                    <a:pt x="164820" y="196670"/>
                  </a:lnTo>
                  <a:lnTo>
                    <a:pt x="196670" y="164820"/>
                  </a:lnTo>
                  <a:lnTo>
                    <a:pt x="230766" y="135353"/>
                  </a:lnTo>
                  <a:lnTo>
                    <a:pt x="266972" y="108407"/>
                  </a:lnTo>
                  <a:lnTo>
                    <a:pt x="305149" y="84117"/>
                  </a:lnTo>
                  <a:lnTo>
                    <a:pt x="345163" y="62622"/>
                  </a:lnTo>
                  <a:lnTo>
                    <a:pt x="386874" y="44058"/>
                  </a:lnTo>
                  <a:lnTo>
                    <a:pt x="430147" y="28562"/>
                  </a:lnTo>
                  <a:lnTo>
                    <a:pt x="474845" y="16272"/>
                  </a:lnTo>
                  <a:lnTo>
                    <a:pt x="520830" y="7323"/>
                  </a:lnTo>
                  <a:lnTo>
                    <a:pt x="567966" y="1853"/>
                  </a:lnTo>
                  <a:lnTo>
                    <a:pt x="616115" y="0"/>
                  </a:lnTo>
                  <a:lnTo>
                    <a:pt x="3080499" y="0"/>
                  </a:lnTo>
                  <a:lnTo>
                    <a:pt x="3128648" y="1853"/>
                  </a:lnTo>
                  <a:lnTo>
                    <a:pt x="3175784" y="7323"/>
                  </a:lnTo>
                  <a:lnTo>
                    <a:pt x="3221769" y="16272"/>
                  </a:lnTo>
                  <a:lnTo>
                    <a:pt x="3266467" y="28562"/>
                  </a:lnTo>
                  <a:lnTo>
                    <a:pt x="3309741" y="44058"/>
                  </a:lnTo>
                  <a:lnTo>
                    <a:pt x="3351453" y="62622"/>
                  </a:lnTo>
                  <a:lnTo>
                    <a:pt x="3391467" y="84117"/>
                  </a:lnTo>
                  <a:lnTo>
                    <a:pt x="3429646" y="108407"/>
                  </a:lnTo>
                  <a:lnTo>
                    <a:pt x="3465852" y="135353"/>
                  </a:lnTo>
                  <a:lnTo>
                    <a:pt x="3499950" y="164820"/>
                  </a:lnTo>
                  <a:lnTo>
                    <a:pt x="3531800" y="196670"/>
                  </a:lnTo>
                  <a:lnTo>
                    <a:pt x="3561268" y="230766"/>
                  </a:lnTo>
                  <a:lnTo>
                    <a:pt x="3588215" y="266972"/>
                  </a:lnTo>
                  <a:lnTo>
                    <a:pt x="3612506" y="305149"/>
                  </a:lnTo>
                  <a:lnTo>
                    <a:pt x="3634001" y="345163"/>
                  </a:lnTo>
                  <a:lnTo>
                    <a:pt x="3652566" y="386874"/>
                  </a:lnTo>
                  <a:lnTo>
                    <a:pt x="3668063" y="430147"/>
                  </a:lnTo>
                  <a:lnTo>
                    <a:pt x="3680354" y="474845"/>
                  </a:lnTo>
                  <a:lnTo>
                    <a:pt x="3689303" y="520830"/>
                  </a:lnTo>
                  <a:lnTo>
                    <a:pt x="3694773" y="567966"/>
                  </a:lnTo>
                  <a:lnTo>
                    <a:pt x="3696627" y="616115"/>
                  </a:lnTo>
                  <a:lnTo>
                    <a:pt x="3696627" y="3750576"/>
                  </a:lnTo>
                  <a:lnTo>
                    <a:pt x="3694773" y="3798725"/>
                  </a:lnTo>
                  <a:lnTo>
                    <a:pt x="3689303" y="3845861"/>
                  </a:lnTo>
                  <a:lnTo>
                    <a:pt x="3680354" y="3891846"/>
                  </a:lnTo>
                  <a:lnTo>
                    <a:pt x="3668063" y="3936543"/>
                  </a:lnTo>
                  <a:lnTo>
                    <a:pt x="3652566" y="3979816"/>
                  </a:lnTo>
                  <a:lnTo>
                    <a:pt x="3634001" y="4021528"/>
                  </a:lnTo>
                  <a:lnTo>
                    <a:pt x="3612506" y="4061541"/>
                  </a:lnTo>
                  <a:lnTo>
                    <a:pt x="3588215" y="4099719"/>
                  </a:lnTo>
                  <a:lnTo>
                    <a:pt x="3561268" y="4135925"/>
                  </a:lnTo>
                  <a:lnTo>
                    <a:pt x="3531800" y="4170021"/>
                  </a:lnTo>
                  <a:lnTo>
                    <a:pt x="3499950" y="4201871"/>
                  </a:lnTo>
                  <a:lnTo>
                    <a:pt x="3465852" y="4231338"/>
                  </a:lnTo>
                  <a:lnTo>
                    <a:pt x="3429646" y="4258284"/>
                  </a:lnTo>
                  <a:lnTo>
                    <a:pt x="3391467" y="4282574"/>
                  </a:lnTo>
                  <a:lnTo>
                    <a:pt x="3351453" y="4304069"/>
                  </a:lnTo>
                  <a:lnTo>
                    <a:pt x="3309741" y="4322633"/>
                  </a:lnTo>
                  <a:lnTo>
                    <a:pt x="3266467" y="4338129"/>
                  </a:lnTo>
                  <a:lnTo>
                    <a:pt x="3221769" y="4350419"/>
                  </a:lnTo>
                  <a:lnTo>
                    <a:pt x="3175784" y="4359368"/>
                  </a:lnTo>
                  <a:lnTo>
                    <a:pt x="3128648" y="4364838"/>
                  </a:lnTo>
                  <a:lnTo>
                    <a:pt x="3080499" y="4366691"/>
                  </a:lnTo>
                  <a:lnTo>
                    <a:pt x="616115" y="4366691"/>
                  </a:lnTo>
                  <a:lnTo>
                    <a:pt x="567966" y="4364838"/>
                  </a:lnTo>
                  <a:lnTo>
                    <a:pt x="520830" y="4359368"/>
                  </a:lnTo>
                  <a:lnTo>
                    <a:pt x="474845" y="4350419"/>
                  </a:lnTo>
                  <a:lnTo>
                    <a:pt x="430147" y="4338129"/>
                  </a:lnTo>
                  <a:lnTo>
                    <a:pt x="386874" y="4322633"/>
                  </a:lnTo>
                  <a:lnTo>
                    <a:pt x="345163" y="4304069"/>
                  </a:lnTo>
                  <a:lnTo>
                    <a:pt x="305149" y="4282574"/>
                  </a:lnTo>
                  <a:lnTo>
                    <a:pt x="266972" y="4258284"/>
                  </a:lnTo>
                  <a:lnTo>
                    <a:pt x="230766" y="4231338"/>
                  </a:lnTo>
                  <a:lnTo>
                    <a:pt x="196670" y="4201871"/>
                  </a:lnTo>
                  <a:lnTo>
                    <a:pt x="164820" y="4170021"/>
                  </a:lnTo>
                  <a:lnTo>
                    <a:pt x="135353" y="4135925"/>
                  </a:lnTo>
                  <a:lnTo>
                    <a:pt x="108407" y="4099719"/>
                  </a:lnTo>
                  <a:lnTo>
                    <a:pt x="84117" y="4061541"/>
                  </a:lnTo>
                  <a:lnTo>
                    <a:pt x="62622" y="4021528"/>
                  </a:lnTo>
                  <a:lnTo>
                    <a:pt x="44058" y="3979816"/>
                  </a:lnTo>
                  <a:lnTo>
                    <a:pt x="28562" y="3936543"/>
                  </a:lnTo>
                  <a:lnTo>
                    <a:pt x="16272" y="3891846"/>
                  </a:lnTo>
                  <a:lnTo>
                    <a:pt x="7323" y="3845861"/>
                  </a:lnTo>
                  <a:lnTo>
                    <a:pt x="1853" y="3798725"/>
                  </a:lnTo>
                  <a:lnTo>
                    <a:pt x="0" y="3750576"/>
                  </a:lnTo>
                  <a:lnTo>
                    <a:pt x="0" y="61611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477318" y="1798555"/>
            <a:ext cx="2470150" cy="979805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719455">
              <a:lnSpc>
                <a:spcPct val="100000"/>
              </a:lnSpc>
              <a:spcBef>
                <a:spcPts val="1455"/>
              </a:spcBef>
            </a:pPr>
            <a:r>
              <a:rPr sz="2000" b="1" spc="-250" dirty="0">
                <a:solidFill>
                  <a:srgbClr val="6F2F9F"/>
                </a:solidFill>
                <a:latin typeface="Arial"/>
                <a:cs typeface="Arial"/>
              </a:rPr>
              <a:t>UEs</a:t>
            </a:r>
            <a:r>
              <a:rPr sz="20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225" dirty="0">
                <a:solidFill>
                  <a:srgbClr val="6F2F9F"/>
                </a:solidFill>
                <a:latin typeface="Arial"/>
                <a:cs typeface="Arial"/>
              </a:rPr>
              <a:t>de</a:t>
            </a:r>
            <a:r>
              <a:rPr sz="20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000" b="1" spc="-165" dirty="0">
                <a:solidFill>
                  <a:srgbClr val="6F2F9F"/>
                </a:solidFill>
                <a:latin typeface="Arial"/>
                <a:cs typeface="Arial"/>
              </a:rPr>
              <a:t>Spécialité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000" spc="-285" dirty="0">
                <a:latin typeface="Arial MT"/>
                <a:cs typeface="Arial MT"/>
              </a:rPr>
              <a:t>MMOP</a:t>
            </a:r>
            <a:r>
              <a:rPr lang="fr-FR" sz="2000" spc="-285" dirty="0">
                <a:latin typeface="Arial MT"/>
                <a:cs typeface="Arial MT"/>
              </a:rPr>
              <a:t>/R</a:t>
            </a:r>
            <a:r>
              <a:rPr sz="2000" spc="-155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: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77318" y="2753978"/>
            <a:ext cx="3333682" cy="1468992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  <a:tabLst>
                <a:tab pos="354965" algn="l"/>
              </a:tabLst>
            </a:pPr>
            <a:r>
              <a:rPr sz="2000" spc="-50" dirty="0">
                <a:latin typeface="Arial MT"/>
                <a:cs typeface="Arial MT"/>
              </a:rPr>
              <a:t>-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85" dirty="0">
                <a:highlight>
                  <a:srgbClr val="FFFF00"/>
                </a:highlight>
                <a:latin typeface="Arial MT"/>
                <a:cs typeface="Arial MT"/>
              </a:rPr>
              <a:t>Penfeld</a:t>
            </a:r>
            <a:r>
              <a:rPr sz="2000" spc="-9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2000" spc="-100" dirty="0">
                <a:highlight>
                  <a:srgbClr val="FFFF00"/>
                </a:highlight>
                <a:latin typeface="Arial MT"/>
                <a:cs typeface="Arial MT"/>
              </a:rPr>
              <a:t>:</a:t>
            </a:r>
            <a:r>
              <a:rPr sz="2000" spc="-10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fr-FR" sz="2000" spc="-185" dirty="0">
                <a:highlight>
                  <a:srgbClr val="FFFF00"/>
                </a:highlight>
                <a:latin typeface="Arial MT"/>
                <a:cs typeface="Arial MT"/>
              </a:rPr>
              <a:t>25</a:t>
            </a:r>
            <a:r>
              <a:rPr lang="fr-FR" sz="2000" spc="-8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fr-FR" sz="2000" spc="-185" dirty="0">
                <a:highlight>
                  <a:srgbClr val="FFFF00"/>
                </a:highlight>
                <a:latin typeface="Arial MT"/>
                <a:cs typeface="Arial MT"/>
              </a:rPr>
              <a:t>au</a:t>
            </a:r>
            <a:r>
              <a:rPr lang="fr-FR" sz="2000" spc="-6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lang="fr-FR" sz="2000" spc="-75" dirty="0">
                <a:highlight>
                  <a:srgbClr val="FFFF00"/>
                </a:highlight>
                <a:latin typeface="Arial MT"/>
                <a:cs typeface="Arial MT"/>
              </a:rPr>
              <a:t>29</a:t>
            </a:r>
            <a:r>
              <a:rPr sz="2000" spc="-90" dirty="0">
                <a:highlight>
                  <a:srgbClr val="FFFF00"/>
                </a:highlight>
                <a:latin typeface="Arial MT"/>
                <a:cs typeface="Arial MT"/>
              </a:rPr>
              <a:t>/04/202</a:t>
            </a:r>
            <a:r>
              <a:rPr lang="fr-FR" sz="2000" spc="-90" dirty="0">
                <a:highlight>
                  <a:srgbClr val="FFFF00"/>
                </a:highlight>
                <a:latin typeface="Arial MT"/>
                <a:cs typeface="Arial MT"/>
              </a:rPr>
              <a:t>6</a:t>
            </a:r>
            <a:endParaRPr sz="2000" dirty="0">
              <a:highlight>
                <a:srgbClr val="FFFF00"/>
              </a:highlight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355"/>
              </a:spcBef>
              <a:buChar char="-"/>
              <a:tabLst>
                <a:tab pos="354965" algn="l"/>
              </a:tabLst>
            </a:pPr>
            <a:r>
              <a:rPr sz="2000" spc="-210" dirty="0">
                <a:latin typeface="Arial MT"/>
                <a:cs typeface="Arial MT"/>
              </a:rPr>
              <a:t>1h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210" dirty="0">
                <a:latin typeface="Arial MT"/>
                <a:cs typeface="Arial MT"/>
              </a:rPr>
              <a:t>–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spc="-305" dirty="0">
                <a:latin typeface="Arial MT"/>
                <a:cs typeface="Arial MT"/>
              </a:rPr>
              <a:t>QCM</a:t>
            </a:r>
            <a:endParaRPr sz="20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355"/>
              </a:spcBef>
              <a:buChar char="-"/>
              <a:tabLst>
                <a:tab pos="354965" algn="l"/>
              </a:tabLst>
            </a:pPr>
            <a:r>
              <a:rPr sz="2000" spc="-265" dirty="0">
                <a:latin typeface="Arial MT"/>
                <a:cs typeface="Arial MT"/>
              </a:rPr>
              <a:t>UE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190" dirty="0">
                <a:latin typeface="Arial MT"/>
                <a:cs typeface="Arial MT"/>
              </a:rPr>
              <a:t>Validante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spc="-210" dirty="0">
                <a:latin typeface="Arial MT"/>
                <a:cs typeface="Arial MT"/>
              </a:rPr>
              <a:t>–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lang="fr-FR" sz="2000" spc="-210" dirty="0">
                <a:latin typeface="Arial MT"/>
                <a:cs typeface="Arial MT"/>
              </a:rPr>
              <a:t>ET –</a:t>
            </a:r>
            <a:r>
              <a:rPr lang="fr-FR" sz="2000" spc="-90" dirty="0">
                <a:latin typeface="Arial MT"/>
                <a:cs typeface="Arial MT"/>
              </a:rPr>
              <a:t> </a:t>
            </a:r>
            <a:r>
              <a:rPr sz="2000" spc="-165" dirty="0" err="1">
                <a:latin typeface="Arial MT"/>
                <a:cs typeface="Arial MT"/>
              </a:rPr>
              <a:t>Classante</a:t>
            </a:r>
            <a:endParaRPr sz="20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982456" y="2747772"/>
            <a:ext cx="3209544" cy="1793875"/>
            <a:chOff x="8982456" y="2747772"/>
            <a:chExt cx="2994660" cy="17938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82456" y="2747772"/>
              <a:ext cx="2994658" cy="179374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85504" y="2897124"/>
              <a:ext cx="2863595" cy="154838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9008568" y="2773636"/>
              <a:ext cx="2888615" cy="1687830"/>
            </a:xfrm>
            <a:custGeom>
              <a:avLst/>
              <a:gdLst/>
              <a:ahLst/>
              <a:cxnLst/>
              <a:rect l="l" t="t" r="r" b="b"/>
              <a:pathLst>
                <a:path w="2888615" h="1687829">
                  <a:moveTo>
                    <a:pt x="2818371" y="0"/>
                  </a:moveTo>
                  <a:lnTo>
                    <a:pt x="69837" y="0"/>
                  </a:lnTo>
                  <a:lnTo>
                    <a:pt x="42653" y="5488"/>
                  </a:lnTo>
                  <a:lnTo>
                    <a:pt x="20454" y="20454"/>
                  </a:lnTo>
                  <a:lnTo>
                    <a:pt x="5488" y="42653"/>
                  </a:lnTo>
                  <a:lnTo>
                    <a:pt x="0" y="69837"/>
                  </a:lnTo>
                  <a:lnTo>
                    <a:pt x="0" y="1617891"/>
                  </a:lnTo>
                  <a:lnTo>
                    <a:pt x="5488" y="1645074"/>
                  </a:lnTo>
                  <a:lnTo>
                    <a:pt x="20454" y="1667273"/>
                  </a:lnTo>
                  <a:lnTo>
                    <a:pt x="42653" y="1682240"/>
                  </a:lnTo>
                  <a:lnTo>
                    <a:pt x="69837" y="1687728"/>
                  </a:lnTo>
                  <a:lnTo>
                    <a:pt x="2818371" y="1687728"/>
                  </a:lnTo>
                  <a:lnTo>
                    <a:pt x="2845555" y="1682240"/>
                  </a:lnTo>
                  <a:lnTo>
                    <a:pt x="2867753" y="1667273"/>
                  </a:lnTo>
                  <a:lnTo>
                    <a:pt x="2882720" y="1645074"/>
                  </a:lnTo>
                  <a:lnTo>
                    <a:pt x="2888208" y="1617891"/>
                  </a:lnTo>
                  <a:lnTo>
                    <a:pt x="2888208" y="69837"/>
                  </a:lnTo>
                  <a:lnTo>
                    <a:pt x="2882720" y="42653"/>
                  </a:lnTo>
                  <a:lnTo>
                    <a:pt x="2867753" y="20454"/>
                  </a:lnTo>
                  <a:lnTo>
                    <a:pt x="2845555" y="5488"/>
                  </a:lnTo>
                  <a:lnTo>
                    <a:pt x="2818371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07763" y="2952526"/>
            <a:ext cx="18307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Collecte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notes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07763" y="3165961"/>
            <a:ext cx="252666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Char char="-"/>
              <a:tabLst>
                <a:tab pos="299085" algn="l"/>
              </a:tabLst>
            </a:pPr>
            <a:r>
              <a:rPr sz="1400" dirty="0">
                <a:latin typeface="Calibri"/>
                <a:cs typeface="Calibri"/>
              </a:rPr>
              <a:t>Moyenne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Semestre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impair </a:t>
            </a:r>
            <a:r>
              <a:rPr sz="1400" dirty="0">
                <a:latin typeface="Calibri"/>
                <a:cs typeface="Calibri"/>
              </a:rPr>
              <a:t>Licence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chaque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candidat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de LAS</a:t>
            </a:r>
            <a:endParaRPr sz="14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</a:tabLst>
            </a:pPr>
            <a:r>
              <a:rPr sz="1400" dirty="0">
                <a:latin typeface="Calibri"/>
                <a:cs typeface="Calibri"/>
              </a:rPr>
              <a:t>Note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DS</a:t>
            </a:r>
            <a:endParaRPr sz="14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</a:tabLst>
            </a:pPr>
            <a:r>
              <a:rPr sz="1400" dirty="0">
                <a:latin typeface="Calibri"/>
                <a:cs typeface="Calibri"/>
              </a:rPr>
              <a:t>Note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(Spécialité)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0327" y="224637"/>
            <a:ext cx="11740515" cy="780415"/>
          </a:xfrm>
          <a:prstGeom prst="rect">
            <a:avLst/>
          </a:prstGeom>
          <a:solidFill>
            <a:srgbClr val="F1F1F1"/>
          </a:solidFill>
          <a:ln w="9525">
            <a:solidFill>
              <a:srgbClr val="BB57F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553085">
              <a:lnSpc>
                <a:spcPct val="100000"/>
              </a:lnSpc>
              <a:spcBef>
                <a:spcPts val="1425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92" baseline="24305" dirty="0"/>
              <a:t> </a:t>
            </a:r>
            <a:r>
              <a:rPr sz="2400" dirty="0"/>
              <a:t>Groupe</a:t>
            </a:r>
            <a:r>
              <a:rPr sz="2400" spc="-60" dirty="0"/>
              <a:t> </a:t>
            </a:r>
            <a:r>
              <a:rPr sz="2400" dirty="0"/>
              <a:t>d’Epreuves</a:t>
            </a:r>
            <a:r>
              <a:rPr sz="2400" spc="-20" dirty="0"/>
              <a:t> </a:t>
            </a:r>
            <a:r>
              <a:rPr sz="2400" dirty="0"/>
              <a:t>–</a:t>
            </a:r>
            <a:r>
              <a:rPr sz="2400" spc="-45" dirty="0"/>
              <a:t> </a:t>
            </a:r>
            <a:r>
              <a:rPr sz="2400" dirty="0"/>
              <a:t>Candidats</a:t>
            </a:r>
            <a:r>
              <a:rPr sz="2400" spc="-35" dirty="0"/>
              <a:t> </a:t>
            </a:r>
            <a:r>
              <a:rPr sz="2400" dirty="0"/>
              <a:t>L.AS</a:t>
            </a:r>
            <a:r>
              <a:rPr sz="2400" spc="-35" dirty="0"/>
              <a:t> </a:t>
            </a:r>
            <a:r>
              <a:rPr sz="2400" dirty="0"/>
              <a:t>éligibles</a:t>
            </a:r>
            <a:r>
              <a:rPr sz="2400" spc="-70" dirty="0"/>
              <a:t> </a:t>
            </a:r>
            <a:r>
              <a:rPr sz="2400" dirty="0"/>
              <a:t>à</a:t>
            </a:r>
            <a:r>
              <a:rPr sz="2400" spc="-45" dirty="0"/>
              <a:t> </a:t>
            </a:r>
            <a:r>
              <a:rPr sz="2400" dirty="0"/>
              <a:t>la</a:t>
            </a:r>
            <a:r>
              <a:rPr sz="2400" spc="-45" dirty="0"/>
              <a:t> </a:t>
            </a:r>
            <a:r>
              <a:rPr sz="2400" dirty="0"/>
              <a:t>sélection</a:t>
            </a:r>
            <a:r>
              <a:rPr sz="2400" spc="-45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9" name="object 9"/>
          <p:cNvGrpSpPr/>
          <p:nvPr/>
        </p:nvGrpSpPr>
        <p:grpSpPr>
          <a:xfrm>
            <a:off x="218172" y="1626100"/>
            <a:ext cx="3828415" cy="4622800"/>
            <a:chOff x="218172" y="1626100"/>
            <a:chExt cx="3828415" cy="4622800"/>
          </a:xfrm>
        </p:grpSpPr>
        <p:sp>
          <p:nvSpPr>
            <p:cNvPr id="10" name="object 10"/>
            <p:cNvSpPr/>
            <p:nvPr/>
          </p:nvSpPr>
          <p:spPr>
            <a:xfrm>
              <a:off x="224522" y="1632450"/>
              <a:ext cx="3815715" cy="4610100"/>
            </a:xfrm>
            <a:custGeom>
              <a:avLst/>
              <a:gdLst/>
              <a:ahLst/>
              <a:cxnLst/>
              <a:rect l="l" t="t" r="r" b="b"/>
              <a:pathLst>
                <a:path w="3815715" h="4610100">
                  <a:moveTo>
                    <a:pt x="3179724" y="0"/>
                  </a:moveTo>
                  <a:lnTo>
                    <a:pt x="635965" y="0"/>
                  </a:lnTo>
                  <a:lnTo>
                    <a:pt x="588502" y="1744"/>
                  </a:lnTo>
                  <a:lnTo>
                    <a:pt x="541987" y="6895"/>
                  </a:lnTo>
                  <a:lnTo>
                    <a:pt x="496542" y="15330"/>
                  </a:lnTo>
                  <a:lnTo>
                    <a:pt x="452291" y="26926"/>
                  </a:lnTo>
                  <a:lnTo>
                    <a:pt x="409355" y="41560"/>
                  </a:lnTo>
                  <a:lnTo>
                    <a:pt x="367859" y="59108"/>
                  </a:lnTo>
                  <a:lnTo>
                    <a:pt x="327925" y="79449"/>
                  </a:lnTo>
                  <a:lnTo>
                    <a:pt x="289676" y="102458"/>
                  </a:lnTo>
                  <a:lnTo>
                    <a:pt x="253235" y="128014"/>
                  </a:lnTo>
                  <a:lnTo>
                    <a:pt x="218726" y="155992"/>
                  </a:lnTo>
                  <a:lnTo>
                    <a:pt x="186270" y="186270"/>
                  </a:lnTo>
                  <a:lnTo>
                    <a:pt x="155992" y="218726"/>
                  </a:lnTo>
                  <a:lnTo>
                    <a:pt x="128014" y="253235"/>
                  </a:lnTo>
                  <a:lnTo>
                    <a:pt x="102458" y="289676"/>
                  </a:lnTo>
                  <a:lnTo>
                    <a:pt x="79449" y="327925"/>
                  </a:lnTo>
                  <a:lnTo>
                    <a:pt x="59108" y="367859"/>
                  </a:lnTo>
                  <a:lnTo>
                    <a:pt x="41560" y="409355"/>
                  </a:lnTo>
                  <a:lnTo>
                    <a:pt x="26926" y="452291"/>
                  </a:lnTo>
                  <a:lnTo>
                    <a:pt x="15330" y="496542"/>
                  </a:lnTo>
                  <a:lnTo>
                    <a:pt x="6895" y="541987"/>
                  </a:lnTo>
                  <a:lnTo>
                    <a:pt x="1744" y="588502"/>
                  </a:lnTo>
                  <a:lnTo>
                    <a:pt x="0" y="635965"/>
                  </a:lnTo>
                  <a:lnTo>
                    <a:pt x="0" y="3974020"/>
                  </a:lnTo>
                  <a:lnTo>
                    <a:pt x="1744" y="4021482"/>
                  </a:lnTo>
                  <a:lnTo>
                    <a:pt x="6895" y="4067998"/>
                  </a:lnTo>
                  <a:lnTo>
                    <a:pt x="15330" y="4113443"/>
                  </a:lnTo>
                  <a:lnTo>
                    <a:pt x="26926" y="4157694"/>
                  </a:lnTo>
                  <a:lnTo>
                    <a:pt x="41560" y="4200630"/>
                  </a:lnTo>
                  <a:lnTo>
                    <a:pt x="59108" y="4242126"/>
                  </a:lnTo>
                  <a:lnTo>
                    <a:pt x="79449" y="4282060"/>
                  </a:lnTo>
                  <a:lnTo>
                    <a:pt x="102458" y="4320309"/>
                  </a:lnTo>
                  <a:lnTo>
                    <a:pt x="128014" y="4356749"/>
                  </a:lnTo>
                  <a:lnTo>
                    <a:pt x="155992" y="4391259"/>
                  </a:lnTo>
                  <a:lnTo>
                    <a:pt x="186270" y="4423714"/>
                  </a:lnTo>
                  <a:lnTo>
                    <a:pt x="218726" y="4453993"/>
                  </a:lnTo>
                  <a:lnTo>
                    <a:pt x="253235" y="4481971"/>
                  </a:lnTo>
                  <a:lnTo>
                    <a:pt x="289676" y="4507527"/>
                  </a:lnTo>
                  <a:lnTo>
                    <a:pt x="327925" y="4530536"/>
                  </a:lnTo>
                  <a:lnTo>
                    <a:pt x="367859" y="4550877"/>
                  </a:lnTo>
                  <a:lnTo>
                    <a:pt x="409355" y="4568425"/>
                  </a:lnTo>
                  <a:lnTo>
                    <a:pt x="452291" y="4583059"/>
                  </a:lnTo>
                  <a:lnTo>
                    <a:pt x="496542" y="4594655"/>
                  </a:lnTo>
                  <a:lnTo>
                    <a:pt x="541987" y="4603090"/>
                  </a:lnTo>
                  <a:lnTo>
                    <a:pt x="588502" y="4608241"/>
                  </a:lnTo>
                  <a:lnTo>
                    <a:pt x="635965" y="4609985"/>
                  </a:lnTo>
                  <a:lnTo>
                    <a:pt x="3179724" y="4609985"/>
                  </a:lnTo>
                  <a:lnTo>
                    <a:pt x="3227186" y="4608241"/>
                  </a:lnTo>
                  <a:lnTo>
                    <a:pt x="3273702" y="4603090"/>
                  </a:lnTo>
                  <a:lnTo>
                    <a:pt x="3319146" y="4594655"/>
                  </a:lnTo>
                  <a:lnTo>
                    <a:pt x="3363398" y="4583059"/>
                  </a:lnTo>
                  <a:lnTo>
                    <a:pt x="3406333" y="4568425"/>
                  </a:lnTo>
                  <a:lnTo>
                    <a:pt x="3447830" y="4550877"/>
                  </a:lnTo>
                  <a:lnTo>
                    <a:pt x="3487764" y="4530536"/>
                  </a:lnTo>
                  <a:lnTo>
                    <a:pt x="3526012" y="4507527"/>
                  </a:lnTo>
                  <a:lnTo>
                    <a:pt x="3562453" y="4481971"/>
                  </a:lnTo>
                  <a:lnTo>
                    <a:pt x="3596963" y="4453993"/>
                  </a:lnTo>
                  <a:lnTo>
                    <a:pt x="3629418" y="4423714"/>
                  </a:lnTo>
                  <a:lnTo>
                    <a:pt x="3659697" y="4391259"/>
                  </a:lnTo>
                  <a:lnTo>
                    <a:pt x="3687675" y="4356749"/>
                  </a:lnTo>
                  <a:lnTo>
                    <a:pt x="3713230" y="4320309"/>
                  </a:lnTo>
                  <a:lnTo>
                    <a:pt x="3736240" y="4282060"/>
                  </a:lnTo>
                  <a:lnTo>
                    <a:pt x="3756580" y="4242126"/>
                  </a:lnTo>
                  <a:lnTo>
                    <a:pt x="3774129" y="4200630"/>
                  </a:lnTo>
                  <a:lnTo>
                    <a:pt x="3788763" y="4157694"/>
                  </a:lnTo>
                  <a:lnTo>
                    <a:pt x="3800359" y="4113443"/>
                  </a:lnTo>
                  <a:lnTo>
                    <a:pt x="3808794" y="4067998"/>
                  </a:lnTo>
                  <a:lnTo>
                    <a:pt x="3813945" y="4021482"/>
                  </a:lnTo>
                  <a:lnTo>
                    <a:pt x="3815689" y="3974020"/>
                  </a:lnTo>
                  <a:lnTo>
                    <a:pt x="3815689" y="635965"/>
                  </a:lnTo>
                  <a:lnTo>
                    <a:pt x="3813945" y="588502"/>
                  </a:lnTo>
                  <a:lnTo>
                    <a:pt x="3808794" y="541987"/>
                  </a:lnTo>
                  <a:lnTo>
                    <a:pt x="3800359" y="496542"/>
                  </a:lnTo>
                  <a:lnTo>
                    <a:pt x="3788763" y="452291"/>
                  </a:lnTo>
                  <a:lnTo>
                    <a:pt x="3774129" y="409355"/>
                  </a:lnTo>
                  <a:lnTo>
                    <a:pt x="3756580" y="367859"/>
                  </a:lnTo>
                  <a:lnTo>
                    <a:pt x="3736240" y="327925"/>
                  </a:lnTo>
                  <a:lnTo>
                    <a:pt x="3713230" y="289676"/>
                  </a:lnTo>
                  <a:lnTo>
                    <a:pt x="3687675" y="253235"/>
                  </a:lnTo>
                  <a:lnTo>
                    <a:pt x="3659697" y="218726"/>
                  </a:lnTo>
                  <a:lnTo>
                    <a:pt x="3629418" y="186270"/>
                  </a:lnTo>
                  <a:lnTo>
                    <a:pt x="3596963" y="155992"/>
                  </a:lnTo>
                  <a:lnTo>
                    <a:pt x="3562453" y="128014"/>
                  </a:lnTo>
                  <a:lnTo>
                    <a:pt x="3526012" y="102458"/>
                  </a:lnTo>
                  <a:lnTo>
                    <a:pt x="3487764" y="79449"/>
                  </a:lnTo>
                  <a:lnTo>
                    <a:pt x="3447830" y="59108"/>
                  </a:lnTo>
                  <a:lnTo>
                    <a:pt x="3406333" y="41560"/>
                  </a:lnTo>
                  <a:lnTo>
                    <a:pt x="3363398" y="26926"/>
                  </a:lnTo>
                  <a:lnTo>
                    <a:pt x="3319146" y="15330"/>
                  </a:lnTo>
                  <a:lnTo>
                    <a:pt x="3273702" y="6895"/>
                  </a:lnTo>
                  <a:lnTo>
                    <a:pt x="3227186" y="1744"/>
                  </a:lnTo>
                  <a:lnTo>
                    <a:pt x="3179724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4522" y="1632450"/>
              <a:ext cx="3815715" cy="4610100"/>
            </a:xfrm>
            <a:custGeom>
              <a:avLst/>
              <a:gdLst/>
              <a:ahLst/>
              <a:cxnLst/>
              <a:rect l="l" t="t" r="r" b="b"/>
              <a:pathLst>
                <a:path w="3815715" h="4610100">
                  <a:moveTo>
                    <a:pt x="0" y="635965"/>
                  </a:moveTo>
                  <a:lnTo>
                    <a:pt x="1744" y="588502"/>
                  </a:lnTo>
                  <a:lnTo>
                    <a:pt x="6895" y="541987"/>
                  </a:lnTo>
                  <a:lnTo>
                    <a:pt x="15330" y="496542"/>
                  </a:lnTo>
                  <a:lnTo>
                    <a:pt x="26926" y="452291"/>
                  </a:lnTo>
                  <a:lnTo>
                    <a:pt x="41560" y="409355"/>
                  </a:lnTo>
                  <a:lnTo>
                    <a:pt x="59108" y="367859"/>
                  </a:lnTo>
                  <a:lnTo>
                    <a:pt x="79449" y="327925"/>
                  </a:lnTo>
                  <a:lnTo>
                    <a:pt x="102458" y="289676"/>
                  </a:lnTo>
                  <a:lnTo>
                    <a:pt x="128014" y="253235"/>
                  </a:lnTo>
                  <a:lnTo>
                    <a:pt x="155992" y="218726"/>
                  </a:lnTo>
                  <a:lnTo>
                    <a:pt x="186270" y="186270"/>
                  </a:lnTo>
                  <a:lnTo>
                    <a:pt x="218726" y="155992"/>
                  </a:lnTo>
                  <a:lnTo>
                    <a:pt x="253235" y="128014"/>
                  </a:lnTo>
                  <a:lnTo>
                    <a:pt x="289676" y="102458"/>
                  </a:lnTo>
                  <a:lnTo>
                    <a:pt x="327925" y="79449"/>
                  </a:lnTo>
                  <a:lnTo>
                    <a:pt x="367859" y="59108"/>
                  </a:lnTo>
                  <a:lnTo>
                    <a:pt x="409355" y="41560"/>
                  </a:lnTo>
                  <a:lnTo>
                    <a:pt x="452291" y="26926"/>
                  </a:lnTo>
                  <a:lnTo>
                    <a:pt x="496542" y="15330"/>
                  </a:lnTo>
                  <a:lnTo>
                    <a:pt x="541987" y="6895"/>
                  </a:lnTo>
                  <a:lnTo>
                    <a:pt x="588502" y="1744"/>
                  </a:lnTo>
                  <a:lnTo>
                    <a:pt x="635965" y="0"/>
                  </a:lnTo>
                  <a:lnTo>
                    <a:pt x="3179724" y="0"/>
                  </a:lnTo>
                  <a:lnTo>
                    <a:pt x="3227186" y="1744"/>
                  </a:lnTo>
                  <a:lnTo>
                    <a:pt x="3273702" y="6895"/>
                  </a:lnTo>
                  <a:lnTo>
                    <a:pt x="3319146" y="15330"/>
                  </a:lnTo>
                  <a:lnTo>
                    <a:pt x="3363398" y="26926"/>
                  </a:lnTo>
                  <a:lnTo>
                    <a:pt x="3406333" y="41560"/>
                  </a:lnTo>
                  <a:lnTo>
                    <a:pt x="3447830" y="59108"/>
                  </a:lnTo>
                  <a:lnTo>
                    <a:pt x="3487764" y="79449"/>
                  </a:lnTo>
                  <a:lnTo>
                    <a:pt x="3526012" y="102458"/>
                  </a:lnTo>
                  <a:lnTo>
                    <a:pt x="3562453" y="128014"/>
                  </a:lnTo>
                  <a:lnTo>
                    <a:pt x="3596963" y="155992"/>
                  </a:lnTo>
                  <a:lnTo>
                    <a:pt x="3629418" y="186270"/>
                  </a:lnTo>
                  <a:lnTo>
                    <a:pt x="3659697" y="218726"/>
                  </a:lnTo>
                  <a:lnTo>
                    <a:pt x="3687675" y="253235"/>
                  </a:lnTo>
                  <a:lnTo>
                    <a:pt x="3713230" y="289676"/>
                  </a:lnTo>
                  <a:lnTo>
                    <a:pt x="3736240" y="327925"/>
                  </a:lnTo>
                  <a:lnTo>
                    <a:pt x="3756580" y="367859"/>
                  </a:lnTo>
                  <a:lnTo>
                    <a:pt x="3774129" y="409355"/>
                  </a:lnTo>
                  <a:lnTo>
                    <a:pt x="3788763" y="452291"/>
                  </a:lnTo>
                  <a:lnTo>
                    <a:pt x="3800359" y="496542"/>
                  </a:lnTo>
                  <a:lnTo>
                    <a:pt x="3808794" y="541987"/>
                  </a:lnTo>
                  <a:lnTo>
                    <a:pt x="3813945" y="588502"/>
                  </a:lnTo>
                  <a:lnTo>
                    <a:pt x="3815689" y="635965"/>
                  </a:lnTo>
                  <a:lnTo>
                    <a:pt x="3815689" y="3974020"/>
                  </a:lnTo>
                  <a:lnTo>
                    <a:pt x="3813945" y="4021482"/>
                  </a:lnTo>
                  <a:lnTo>
                    <a:pt x="3808794" y="4067998"/>
                  </a:lnTo>
                  <a:lnTo>
                    <a:pt x="3800359" y="4113443"/>
                  </a:lnTo>
                  <a:lnTo>
                    <a:pt x="3788763" y="4157694"/>
                  </a:lnTo>
                  <a:lnTo>
                    <a:pt x="3774129" y="4200630"/>
                  </a:lnTo>
                  <a:lnTo>
                    <a:pt x="3756580" y="4242126"/>
                  </a:lnTo>
                  <a:lnTo>
                    <a:pt x="3736240" y="4282060"/>
                  </a:lnTo>
                  <a:lnTo>
                    <a:pt x="3713230" y="4320309"/>
                  </a:lnTo>
                  <a:lnTo>
                    <a:pt x="3687675" y="4356749"/>
                  </a:lnTo>
                  <a:lnTo>
                    <a:pt x="3659697" y="4391259"/>
                  </a:lnTo>
                  <a:lnTo>
                    <a:pt x="3629418" y="4423714"/>
                  </a:lnTo>
                  <a:lnTo>
                    <a:pt x="3596963" y="4453993"/>
                  </a:lnTo>
                  <a:lnTo>
                    <a:pt x="3562453" y="4481971"/>
                  </a:lnTo>
                  <a:lnTo>
                    <a:pt x="3526012" y="4507527"/>
                  </a:lnTo>
                  <a:lnTo>
                    <a:pt x="3487764" y="4530536"/>
                  </a:lnTo>
                  <a:lnTo>
                    <a:pt x="3447830" y="4550877"/>
                  </a:lnTo>
                  <a:lnTo>
                    <a:pt x="3406333" y="4568425"/>
                  </a:lnTo>
                  <a:lnTo>
                    <a:pt x="3363398" y="4583059"/>
                  </a:lnTo>
                  <a:lnTo>
                    <a:pt x="3319146" y="4594655"/>
                  </a:lnTo>
                  <a:lnTo>
                    <a:pt x="3273702" y="4603090"/>
                  </a:lnTo>
                  <a:lnTo>
                    <a:pt x="3227186" y="4608241"/>
                  </a:lnTo>
                  <a:lnTo>
                    <a:pt x="3179724" y="4609985"/>
                  </a:lnTo>
                  <a:lnTo>
                    <a:pt x="635965" y="4609985"/>
                  </a:lnTo>
                  <a:lnTo>
                    <a:pt x="588502" y="4608241"/>
                  </a:lnTo>
                  <a:lnTo>
                    <a:pt x="541987" y="4603090"/>
                  </a:lnTo>
                  <a:lnTo>
                    <a:pt x="496542" y="4594655"/>
                  </a:lnTo>
                  <a:lnTo>
                    <a:pt x="452291" y="4583059"/>
                  </a:lnTo>
                  <a:lnTo>
                    <a:pt x="409355" y="4568425"/>
                  </a:lnTo>
                  <a:lnTo>
                    <a:pt x="367859" y="4550877"/>
                  </a:lnTo>
                  <a:lnTo>
                    <a:pt x="327925" y="4530536"/>
                  </a:lnTo>
                  <a:lnTo>
                    <a:pt x="289676" y="4507527"/>
                  </a:lnTo>
                  <a:lnTo>
                    <a:pt x="253235" y="4481971"/>
                  </a:lnTo>
                  <a:lnTo>
                    <a:pt x="218726" y="4453993"/>
                  </a:lnTo>
                  <a:lnTo>
                    <a:pt x="186270" y="4423714"/>
                  </a:lnTo>
                  <a:lnTo>
                    <a:pt x="155992" y="4391259"/>
                  </a:lnTo>
                  <a:lnTo>
                    <a:pt x="128014" y="4356749"/>
                  </a:lnTo>
                  <a:lnTo>
                    <a:pt x="102458" y="4320309"/>
                  </a:lnTo>
                  <a:lnTo>
                    <a:pt x="79449" y="4282060"/>
                  </a:lnTo>
                  <a:lnTo>
                    <a:pt x="59108" y="4242126"/>
                  </a:lnTo>
                  <a:lnTo>
                    <a:pt x="41560" y="4200630"/>
                  </a:lnTo>
                  <a:lnTo>
                    <a:pt x="26926" y="4157694"/>
                  </a:lnTo>
                  <a:lnTo>
                    <a:pt x="15330" y="4113443"/>
                  </a:lnTo>
                  <a:lnTo>
                    <a:pt x="6895" y="4067998"/>
                  </a:lnTo>
                  <a:lnTo>
                    <a:pt x="1744" y="4021482"/>
                  </a:lnTo>
                  <a:lnTo>
                    <a:pt x="0" y="3974020"/>
                  </a:lnTo>
                  <a:lnTo>
                    <a:pt x="0" y="63596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451173" y="1766399"/>
            <a:ext cx="1412875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7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380"/>
              </a:spcBef>
            </a:pPr>
            <a:r>
              <a:rPr sz="1800" b="1" spc="-165" dirty="0">
                <a:solidFill>
                  <a:srgbClr val="6F2F9F"/>
                </a:solidFill>
                <a:latin typeface="Arial"/>
                <a:cs typeface="Arial"/>
              </a:rPr>
              <a:t>Liste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14" dirty="0">
                <a:solidFill>
                  <a:srgbClr val="6F2F9F"/>
                </a:solidFill>
                <a:latin typeface="Arial"/>
                <a:cs typeface="Arial"/>
              </a:rPr>
              <a:t>complète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06741" y="2758438"/>
            <a:ext cx="3675379" cy="3357245"/>
            <a:chOff x="306741" y="2758438"/>
            <a:chExt cx="3675379" cy="3357245"/>
          </a:xfrm>
        </p:grpSpPr>
        <p:sp>
          <p:nvSpPr>
            <p:cNvPr id="14" name="object 14"/>
            <p:cNvSpPr/>
            <p:nvPr/>
          </p:nvSpPr>
          <p:spPr>
            <a:xfrm>
              <a:off x="313091" y="2764788"/>
              <a:ext cx="3662679" cy="3344545"/>
            </a:xfrm>
            <a:custGeom>
              <a:avLst/>
              <a:gdLst/>
              <a:ahLst/>
              <a:cxnLst/>
              <a:rect l="l" t="t" r="r" b="b"/>
              <a:pathLst>
                <a:path w="3662679" h="3344545">
                  <a:moveTo>
                    <a:pt x="3104883" y="0"/>
                  </a:moveTo>
                  <a:lnTo>
                    <a:pt x="557415" y="0"/>
                  </a:lnTo>
                  <a:lnTo>
                    <a:pt x="509320" y="2046"/>
                  </a:lnTo>
                  <a:lnTo>
                    <a:pt x="462360" y="8072"/>
                  </a:lnTo>
                  <a:lnTo>
                    <a:pt x="416704" y="17912"/>
                  </a:lnTo>
                  <a:lnTo>
                    <a:pt x="372519" y="31398"/>
                  </a:lnTo>
                  <a:lnTo>
                    <a:pt x="329971" y="48363"/>
                  </a:lnTo>
                  <a:lnTo>
                    <a:pt x="289229" y="68638"/>
                  </a:lnTo>
                  <a:lnTo>
                    <a:pt x="250460" y="92058"/>
                  </a:lnTo>
                  <a:lnTo>
                    <a:pt x="213830" y="118455"/>
                  </a:lnTo>
                  <a:lnTo>
                    <a:pt x="179508" y="147660"/>
                  </a:lnTo>
                  <a:lnTo>
                    <a:pt x="147660" y="179508"/>
                  </a:lnTo>
                  <a:lnTo>
                    <a:pt x="118455" y="213830"/>
                  </a:lnTo>
                  <a:lnTo>
                    <a:pt x="92058" y="250460"/>
                  </a:lnTo>
                  <a:lnTo>
                    <a:pt x="68638" y="289229"/>
                  </a:lnTo>
                  <a:lnTo>
                    <a:pt x="48363" y="329971"/>
                  </a:lnTo>
                  <a:lnTo>
                    <a:pt x="31398" y="372519"/>
                  </a:lnTo>
                  <a:lnTo>
                    <a:pt x="17912" y="416704"/>
                  </a:lnTo>
                  <a:lnTo>
                    <a:pt x="8072" y="462360"/>
                  </a:lnTo>
                  <a:lnTo>
                    <a:pt x="2046" y="509320"/>
                  </a:lnTo>
                  <a:lnTo>
                    <a:pt x="0" y="557415"/>
                  </a:lnTo>
                  <a:lnTo>
                    <a:pt x="0" y="2787002"/>
                  </a:lnTo>
                  <a:lnTo>
                    <a:pt x="2046" y="2835097"/>
                  </a:lnTo>
                  <a:lnTo>
                    <a:pt x="8072" y="2882057"/>
                  </a:lnTo>
                  <a:lnTo>
                    <a:pt x="17912" y="2927713"/>
                  </a:lnTo>
                  <a:lnTo>
                    <a:pt x="31398" y="2971898"/>
                  </a:lnTo>
                  <a:lnTo>
                    <a:pt x="48363" y="3014446"/>
                  </a:lnTo>
                  <a:lnTo>
                    <a:pt x="68638" y="3055188"/>
                  </a:lnTo>
                  <a:lnTo>
                    <a:pt x="92058" y="3093957"/>
                  </a:lnTo>
                  <a:lnTo>
                    <a:pt x="118455" y="3130587"/>
                  </a:lnTo>
                  <a:lnTo>
                    <a:pt x="147660" y="3164909"/>
                  </a:lnTo>
                  <a:lnTo>
                    <a:pt x="179508" y="3196757"/>
                  </a:lnTo>
                  <a:lnTo>
                    <a:pt x="213830" y="3225962"/>
                  </a:lnTo>
                  <a:lnTo>
                    <a:pt x="250460" y="3252359"/>
                  </a:lnTo>
                  <a:lnTo>
                    <a:pt x="289229" y="3275779"/>
                  </a:lnTo>
                  <a:lnTo>
                    <a:pt x="329971" y="3296054"/>
                  </a:lnTo>
                  <a:lnTo>
                    <a:pt x="372519" y="3313019"/>
                  </a:lnTo>
                  <a:lnTo>
                    <a:pt x="416704" y="3326505"/>
                  </a:lnTo>
                  <a:lnTo>
                    <a:pt x="462360" y="3336345"/>
                  </a:lnTo>
                  <a:lnTo>
                    <a:pt x="509320" y="3342371"/>
                  </a:lnTo>
                  <a:lnTo>
                    <a:pt x="557415" y="3344418"/>
                  </a:lnTo>
                  <a:lnTo>
                    <a:pt x="3104883" y="3344418"/>
                  </a:lnTo>
                  <a:lnTo>
                    <a:pt x="3152978" y="3342371"/>
                  </a:lnTo>
                  <a:lnTo>
                    <a:pt x="3199938" y="3336345"/>
                  </a:lnTo>
                  <a:lnTo>
                    <a:pt x="3245594" y="3326505"/>
                  </a:lnTo>
                  <a:lnTo>
                    <a:pt x="3289779" y="3313019"/>
                  </a:lnTo>
                  <a:lnTo>
                    <a:pt x="3332327" y="3296054"/>
                  </a:lnTo>
                  <a:lnTo>
                    <a:pt x="3373069" y="3275779"/>
                  </a:lnTo>
                  <a:lnTo>
                    <a:pt x="3411838" y="3252359"/>
                  </a:lnTo>
                  <a:lnTo>
                    <a:pt x="3448468" y="3225962"/>
                  </a:lnTo>
                  <a:lnTo>
                    <a:pt x="3482790" y="3196757"/>
                  </a:lnTo>
                  <a:lnTo>
                    <a:pt x="3514638" y="3164909"/>
                  </a:lnTo>
                  <a:lnTo>
                    <a:pt x="3543843" y="3130587"/>
                  </a:lnTo>
                  <a:lnTo>
                    <a:pt x="3570240" y="3093957"/>
                  </a:lnTo>
                  <a:lnTo>
                    <a:pt x="3593660" y="3055188"/>
                  </a:lnTo>
                  <a:lnTo>
                    <a:pt x="3613935" y="3014446"/>
                  </a:lnTo>
                  <a:lnTo>
                    <a:pt x="3630900" y="2971898"/>
                  </a:lnTo>
                  <a:lnTo>
                    <a:pt x="3644386" y="2927713"/>
                  </a:lnTo>
                  <a:lnTo>
                    <a:pt x="3654226" y="2882057"/>
                  </a:lnTo>
                  <a:lnTo>
                    <a:pt x="3660252" y="2835097"/>
                  </a:lnTo>
                  <a:lnTo>
                    <a:pt x="3662299" y="2787002"/>
                  </a:lnTo>
                  <a:lnTo>
                    <a:pt x="3662299" y="557415"/>
                  </a:lnTo>
                  <a:lnTo>
                    <a:pt x="3660252" y="509320"/>
                  </a:lnTo>
                  <a:lnTo>
                    <a:pt x="3654226" y="462360"/>
                  </a:lnTo>
                  <a:lnTo>
                    <a:pt x="3644386" y="416704"/>
                  </a:lnTo>
                  <a:lnTo>
                    <a:pt x="3630900" y="372519"/>
                  </a:lnTo>
                  <a:lnTo>
                    <a:pt x="3613935" y="329971"/>
                  </a:lnTo>
                  <a:lnTo>
                    <a:pt x="3593660" y="289229"/>
                  </a:lnTo>
                  <a:lnTo>
                    <a:pt x="3570240" y="250460"/>
                  </a:lnTo>
                  <a:lnTo>
                    <a:pt x="3543843" y="213830"/>
                  </a:lnTo>
                  <a:lnTo>
                    <a:pt x="3514638" y="179508"/>
                  </a:lnTo>
                  <a:lnTo>
                    <a:pt x="3482790" y="147660"/>
                  </a:lnTo>
                  <a:lnTo>
                    <a:pt x="3448468" y="118455"/>
                  </a:lnTo>
                  <a:lnTo>
                    <a:pt x="3411838" y="92058"/>
                  </a:lnTo>
                  <a:lnTo>
                    <a:pt x="3373069" y="68638"/>
                  </a:lnTo>
                  <a:lnTo>
                    <a:pt x="3332327" y="48363"/>
                  </a:lnTo>
                  <a:lnTo>
                    <a:pt x="3289779" y="31398"/>
                  </a:lnTo>
                  <a:lnTo>
                    <a:pt x="3245594" y="17912"/>
                  </a:lnTo>
                  <a:lnTo>
                    <a:pt x="3199938" y="8072"/>
                  </a:lnTo>
                  <a:lnTo>
                    <a:pt x="3152978" y="2046"/>
                  </a:lnTo>
                  <a:lnTo>
                    <a:pt x="3104883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3091" y="2764788"/>
              <a:ext cx="3662679" cy="3344545"/>
            </a:xfrm>
            <a:custGeom>
              <a:avLst/>
              <a:gdLst/>
              <a:ahLst/>
              <a:cxnLst/>
              <a:rect l="l" t="t" r="r" b="b"/>
              <a:pathLst>
                <a:path w="3662679" h="3344545">
                  <a:moveTo>
                    <a:pt x="0" y="557415"/>
                  </a:moveTo>
                  <a:lnTo>
                    <a:pt x="2046" y="509320"/>
                  </a:lnTo>
                  <a:lnTo>
                    <a:pt x="8072" y="462360"/>
                  </a:lnTo>
                  <a:lnTo>
                    <a:pt x="17912" y="416704"/>
                  </a:lnTo>
                  <a:lnTo>
                    <a:pt x="31398" y="372519"/>
                  </a:lnTo>
                  <a:lnTo>
                    <a:pt x="48363" y="329971"/>
                  </a:lnTo>
                  <a:lnTo>
                    <a:pt x="68638" y="289229"/>
                  </a:lnTo>
                  <a:lnTo>
                    <a:pt x="92058" y="250460"/>
                  </a:lnTo>
                  <a:lnTo>
                    <a:pt x="118455" y="213830"/>
                  </a:lnTo>
                  <a:lnTo>
                    <a:pt x="147660" y="179508"/>
                  </a:lnTo>
                  <a:lnTo>
                    <a:pt x="179508" y="147660"/>
                  </a:lnTo>
                  <a:lnTo>
                    <a:pt x="213830" y="118455"/>
                  </a:lnTo>
                  <a:lnTo>
                    <a:pt x="250460" y="92058"/>
                  </a:lnTo>
                  <a:lnTo>
                    <a:pt x="289229" y="68638"/>
                  </a:lnTo>
                  <a:lnTo>
                    <a:pt x="329971" y="48363"/>
                  </a:lnTo>
                  <a:lnTo>
                    <a:pt x="372519" y="31398"/>
                  </a:lnTo>
                  <a:lnTo>
                    <a:pt x="416704" y="17912"/>
                  </a:lnTo>
                  <a:lnTo>
                    <a:pt x="462360" y="8072"/>
                  </a:lnTo>
                  <a:lnTo>
                    <a:pt x="509320" y="2046"/>
                  </a:lnTo>
                  <a:lnTo>
                    <a:pt x="557415" y="0"/>
                  </a:lnTo>
                  <a:lnTo>
                    <a:pt x="3104883" y="0"/>
                  </a:lnTo>
                  <a:lnTo>
                    <a:pt x="3152978" y="2046"/>
                  </a:lnTo>
                  <a:lnTo>
                    <a:pt x="3199938" y="8072"/>
                  </a:lnTo>
                  <a:lnTo>
                    <a:pt x="3245594" y="17912"/>
                  </a:lnTo>
                  <a:lnTo>
                    <a:pt x="3289779" y="31398"/>
                  </a:lnTo>
                  <a:lnTo>
                    <a:pt x="3332327" y="48363"/>
                  </a:lnTo>
                  <a:lnTo>
                    <a:pt x="3373069" y="68638"/>
                  </a:lnTo>
                  <a:lnTo>
                    <a:pt x="3411838" y="92058"/>
                  </a:lnTo>
                  <a:lnTo>
                    <a:pt x="3448468" y="118455"/>
                  </a:lnTo>
                  <a:lnTo>
                    <a:pt x="3482790" y="147660"/>
                  </a:lnTo>
                  <a:lnTo>
                    <a:pt x="3514638" y="179508"/>
                  </a:lnTo>
                  <a:lnTo>
                    <a:pt x="3543843" y="213830"/>
                  </a:lnTo>
                  <a:lnTo>
                    <a:pt x="3570240" y="250460"/>
                  </a:lnTo>
                  <a:lnTo>
                    <a:pt x="3593660" y="289229"/>
                  </a:lnTo>
                  <a:lnTo>
                    <a:pt x="3613935" y="329971"/>
                  </a:lnTo>
                  <a:lnTo>
                    <a:pt x="3630900" y="372519"/>
                  </a:lnTo>
                  <a:lnTo>
                    <a:pt x="3644386" y="416704"/>
                  </a:lnTo>
                  <a:lnTo>
                    <a:pt x="3654226" y="462360"/>
                  </a:lnTo>
                  <a:lnTo>
                    <a:pt x="3660252" y="509320"/>
                  </a:lnTo>
                  <a:lnTo>
                    <a:pt x="3662299" y="557415"/>
                  </a:lnTo>
                  <a:lnTo>
                    <a:pt x="3662299" y="2787002"/>
                  </a:lnTo>
                  <a:lnTo>
                    <a:pt x="3660252" y="2835097"/>
                  </a:lnTo>
                  <a:lnTo>
                    <a:pt x="3654226" y="2882057"/>
                  </a:lnTo>
                  <a:lnTo>
                    <a:pt x="3644386" y="2927713"/>
                  </a:lnTo>
                  <a:lnTo>
                    <a:pt x="3630900" y="2971898"/>
                  </a:lnTo>
                  <a:lnTo>
                    <a:pt x="3613935" y="3014446"/>
                  </a:lnTo>
                  <a:lnTo>
                    <a:pt x="3593660" y="3055188"/>
                  </a:lnTo>
                  <a:lnTo>
                    <a:pt x="3570240" y="3093957"/>
                  </a:lnTo>
                  <a:lnTo>
                    <a:pt x="3543843" y="3130587"/>
                  </a:lnTo>
                  <a:lnTo>
                    <a:pt x="3514638" y="3164909"/>
                  </a:lnTo>
                  <a:lnTo>
                    <a:pt x="3482790" y="3196757"/>
                  </a:lnTo>
                  <a:lnTo>
                    <a:pt x="3448468" y="3225962"/>
                  </a:lnTo>
                  <a:lnTo>
                    <a:pt x="3411838" y="3252359"/>
                  </a:lnTo>
                  <a:lnTo>
                    <a:pt x="3373069" y="3275779"/>
                  </a:lnTo>
                  <a:lnTo>
                    <a:pt x="3332327" y="3296054"/>
                  </a:lnTo>
                  <a:lnTo>
                    <a:pt x="3289779" y="3313019"/>
                  </a:lnTo>
                  <a:lnTo>
                    <a:pt x="3245594" y="3326505"/>
                  </a:lnTo>
                  <a:lnTo>
                    <a:pt x="3199938" y="3336345"/>
                  </a:lnTo>
                  <a:lnTo>
                    <a:pt x="3152978" y="3342371"/>
                  </a:lnTo>
                  <a:lnTo>
                    <a:pt x="3104883" y="3344418"/>
                  </a:lnTo>
                  <a:lnTo>
                    <a:pt x="557415" y="3344418"/>
                  </a:lnTo>
                  <a:lnTo>
                    <a:pt x="509320" y="3342371"/>
                  </a:lnTo>
                  <a:lnTo>
                    <a:pt x="462360" y="3336345"/>
                  </a:lnTo>
                  <a:lnTo>
                    <a:pt x="416704" y="3326505"/>
                  </a:lnTo>
                  <a:lnTo>
                    <a:pt x="372519" y="3313019"/>
                  </a:lnTo>
                  <a:lnTo>
                    <a:pt x="329971" y="3296054"/>
                  </a:lnTo>
                  <a:lnTo>
                    <a:pt x="289229" y="3275779"/>
                  </a:lnTo>
                  <a:lnTo>
                    <a:pt x="250460" y="3252359"/>
                  </a:lnTo>
                  <a:lnTo>
                    <a:pt x="213830" y="3225962"/>
                  </a:lnTo>
                  <a:lnTo>
                    <a:pt x="179508" y="3196757"/>
                  </a:lnTo>
                  <a:lnTo>
                    <a:pt x="147660" y="3164909"/>
                  </a:lnTo>
                  <a:lnTo>
                    <a:pt x="118455" y="3130587"/>
                  </a:lnTo>
                  <a:lnTo>
                    <a:pt x="92058" y="3093957"/>
                  </a:lnTo>
                  <a:lnTo>
                    <a:pt x="68638" y="3055188"/>
                  </a:lnTo>
                  <a:lnTo>
                    <a:pt x="48363" y="3014446"/>
                  </a:lnTo>
                  <a:lnTo>
                    <a:pt x="31398" y="2971898"/>
                  </a:lnTo>
                  <a:lnTo>
                    <a:pt x="17912" y="2927713"/>
                  </a:lnTo>
                  <a:lnTo>
                    <a:pt x="8072" y="2882057"/>
                  </a:lnTo>
                  <a:lnTo>
                    <a:pt x="2046" y="2835097"/>
                  </a:lnTo>
                  <a:lnTo>
                    <a:pt x="0" y="2787002"/>
                  </a:lnTo>
                  <a:lnTo>
                    <a:pt x="0" y="55741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55092" y="3238623"/>
            <a:ext cx="3127375" cy="2374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Droit–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17,7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lang="fr-FR" sz="1400" dirty="0">
                <a:latin typeface="Calibri"/>
                <a:cs typeface="Calibri"/>
              </a:rPr>
              <a:t>– L</a:t>
            </a:r>
            <a:r>
              <a:rPr sz="1400" dirty="0">
                <a:latin typeface="Calibri"/>
                <a:cs typeface="Calibri"/>
              </a:rPr>
              <a:t>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STAPS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8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16,4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19019" y="1240287"/>
            <a:ext cx="11767820" cy="245110"/>
            <a:chOff x="219019" y="1240287"/>
            <a:chExt cx="11767820" cy="245110"/>
          </a:xfrm>
        </p:grpSpPr>
        <p:sp>
          <p:nvSpPr>
            <p:cNvPr id="18" name="object 18"/>
            <p:cNvSpPr/>
            <p:nvPr/>
          </p:nvSpPr>
          <p:spPr>
            <a:xfrm>
              <a:off x="225369" y="124663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5369" y="124663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15423" y="1197432"/>
            <a:ext cx="3140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7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309100" y="1631619"/>
            <a:ext cx="1983105" cy="4613910"/>
            <a:chOff x="4309100" y="1631619"/>
            <a:chExt cx="1983105" cy="4613910"/>
          </a:xfrm>
        </p:grpSpPr>
        <p:sp>
          <p:nvSpPr>
            <p:cNvPr id="22" name="object 22"/>
            <p:cNvSpPr/>
            <p:nvPr/>
          </p:nvSpPr>
          <p:spPr>
            <a:xfrm>
              <a:off x="4315450" y="1637969"/>
              <a:ext cx="1970405" cy="4601210"/>
            </a:xfrm>
            <a:custGeom>
              <a:avLst/>
              <a:gdLst/>
              <a:ahLst/>
              <a:cxnLst/>
              <a:rect l="l" t="t" r="r" b="b"/>
              <a:pathLst>
                <a:path w="1970404" h="4601210">
                  <a:moveTo>
                    <a:pt x="1641970" y="0"/>
                  </a:moveTo>
                  <a:lnTo>
                    <a:pt x="328396" y="0"/>
                  </a:lnTo>
                  <a:lnTo>
                    <a:pt x="279868" y="3560"/>
                  </a:lnTo>
                  <a:lnTo>
                    <a:pt x="233551" y="13903"/>
                  </a:lnTo>
                  <a:lnTo>
                    <a:pt x="189952" y="30521"/>
                  </a:lnTo>
                  <a:lnTo>
                    <a:pt x="149581" y="52906"/>
                  </a:lnTo>
                  <a:lnTo>
                    <a:pt x="112944" y="80550"/>
                  </a:lnTo>
                  <a:lnTo>
                    <a:pt x="80550" y="112944"/>
                  </a:lnTo>
                  <a:lnTo>
                    <a:pt x="52906" y="149581"/>
                  </a:lnTo>
                  <a:lnTo>
                    <a:pt x="30521" y="189952"/>
                  </a:lnTo>
                  <a:lnTo>
                    <a:pt x="13903" y="233551"/>
                  </a:lnTo>
                  <a:lnTo>
                    <a:pt x="3560" y="279868"/>
                  </a:lnTo>
                  <a:lnTo>
                    <a:pt x="0" y="328396"/>
                  </a:lnTo>
                  <a:lnTo>
                    <a:pt x="0" y="4272394"/>
                  </a:lnTo>
                  <a:lnTo>
                    <a:pt x="3560" y="4320922"/>
                  </a:lnTo>
                  <a:lnTo>
                    <a:pt x="13903" y="4367239"/>
                  </a:lnTo>
                  <a:lnTo>
                    <a:pt x="30521" y="4410838"/>
                  </a:lnTo>
                  <a:lnTo>
                    <a:pt x="52906" y="4451209"/>
                  </a:lnTo>
                  <a:lnTo>
                    <a:pt x="80550" y="4487846"/>
                  </a:lnTo>
                  <a:lnTo>
                    <a:pt x="112944" y="4520240"/>
                  </a:lnTo>
                  <a:lnTo>
                    <a:pt x="149581" y="4547884"/>
                  </a:lnTo>
                  <a:lnTo>
                    <a:pt x="189952" y="4570268"/>
                  </a:lnTo>
                  <a:lnTo>
                    <a:pt x="233551" y="4586886"/>
                  </a:lnTo>
                  <a:lnTo>
                    <a:pt x="279868" y="4597230"/>
                  </a:lnTo>
                  <a:lnTo>
                    <a:pt x="328396" y="4600790"/>
                  </a:lnTo>
                  <a:lnTo>
                    <a:pt x="1641970" y="4600790"/>
                  </a:lnTo>
                  <a:lnTo>
                    <a:pt x="1690498" y="4597230"/>
                  </a:lnTo>
                  <a:lnTo>
                    <a:pt x="1736815" y="4586886"/>
                  </a:lnTo>
                  <a:lnTo>
                    <a:pt x="1780414" y="4570268"/>
                  </a:lnTo>
                  <a:lnTo>
                    <a:pt x="1820785" y="4547884"/>
                  </a:lnTo>
                  <a:lnTo>
                    <a:pt x="1857422" y="4520240"/>
                  </a:lnTo>
                  <a:lnTo>
                    <a:pt x="1889816" y="4487846"/>
                  </a:lnTo>
                  <a:lnTo>
                    <a:pt x="1917460" y="4451209"/>
                  </a:lnTo>
                  <a:lnTo>
                    <a:pt x="1939844" y="4410838"/>
                  </a:lnTo>
                  <a:lnTo>
                    <a:pt x="1956462" y="4367239"/>
                  </a:lnTo>
                  <a:lnTo>
                    <a:pt x="1966806" y="4320922"/>
                  </a:lnTo>
                  <a:lnTo>
                    <a:pt x="1970366" y="4272394"/>
                  </a:lnTo>
                  <a:lnTo>
                    <a:pt x="1970366" y="328396"/>
                  </a:lnTo>
                  <a:lnTo>
                    <a:pt x="1966806" y="279868"/>
                  </a:lnTo>
                  <a:lnTo>
                    <a:pt x="1956462" y="233551"/>
                  </a:lnTo>
                  <a:lnTo>
                    <a:pt x="1939844" y="189952"/>
                  </a:lnTo>
                  <a:lnTo>
                    <a:pt x="1917460" y="149581"/>
                  </a:lnTo>
                  <a:lnTo>
                    <a:pt x="1889816" y="112944"/>
                  </a:lnTo>
                  <a:lnTo>
                    <a:pt x="1857422" y="80550"/>
                  </a:lnTo>
                  <a:lnTo>
                    <a:pt x="1820785" y="52906"/>
                  </a:lnTo>
                  <a:lnTo>
                    <a:pt x="1780414" y="30521"/>
                  </a:lnTo>
                  <a:lnTo>
                    <a:pt x="1736815" y="13903"/>
                  </a:lnTo>
                  <a:lnTo>
                    <a:pt x="1690498" y="3560"/>
                  </a:lnTo>
                  <a:lnTo>
                    <a:pt x="164197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315450" y="1637969"/>
              <a:ext cx="1970405" cy="4601210"/>
            </a:xfrm>
            <a:custGeom>
              <a:avLst/>
              <a:gdLst/>
              <a:ahLst/>
              <a:cxnLst/>
              <a:rect l="l" t="t" r="r" b="b"/>
              <a:pathLst>
                <a:path w="1970404" h="4601210">
                  <a:moveTo>
                    <a:pt x="0" y="328396"/>
                  </a:moveTo>
                  <a:lnTo>
                    <a:pt x="3560" y="279868"/>
                  </a:lnTo>
                  <a:lnTo>
                    <a:pt x="13903" y="233551"/>
                  </a:lnTo>
                  <a:lnTo>
                    <a:pt x="30521" y="189952"/>
                  </a:lnTo>
                  <a:lnTo>
                    <a:pt x="52906" y="149581"/>
                  </a:lnTo>
                  <a:lnTo>
                    <a:pt x="80550" y="112944"/>
                  </a:lnTo>
                  <a:lnTo>
                    <a:pt x="112944" y="80550"/>
                  </a:lnTo>
                  <a:lnTo>
                    <a:pt x="149581" y="52906"/>
                  </a:lnTo>
                  <a:lnTo>
                    <a:pt x="189952" y="30521"/>
                  </a:lnTo>
                  <a:lnTo>
                    <a:pt x="233551" y="13903"/>
                  </a:lnTo>
                  <a:lnTo>
                    <a:pt x="279868" y="3560"/>
                  </a:lnTo>
                  <a:lnTo>
                    <a:pt x="328396" y="0"/>
                  </a:lnTo>
                  <a:lnTo>
                    <a:pt x="1641970" y="0"/>
                  </a:lnTo>
                  <a:lnTo>
                    <a:pt x="1690498" y="3560"/>
                  </a:lnTo>
                  <a:lnTo>
                    <a:pt x="1736815" y="13903"/>
                  </a:lnTo>
                  <a:lnTo>
                    <a:pt x="1780414" y="30521"/>
                  </a:lnTo>
                  <a:lnTo>
                    <a:pt x="1820785" y="52906"/>
                  </a:lnTo>
                  <a:lnTo>
                    <a:pt x="1857422" y="80550"/>
                  </a:lnTo>
                  <a:lnTo>
                    <a:pt x="1889816" y="112944"/>
                  </a:lnTo>
                  <a:lnTo>
                    <a:pt x="1917460" y="149581"/>
                  </a:lnTo>
                  <a:lnTo>
                    <a:pt x="1939844" y="189952"/>
                  </a:lnTo>
                  <a:lnTo>
                    <a:pt x="1956462" y="233551"/>
                  </a:lnTo>
                  <a:lnTo>
                    <a:pt x="1966806" y="279868"/>
                  </a:lnTo>
                  <a:lnTo>
                    <a:pt x="1970366" y="328396"/>
                  </a:lnTo>
                  <a:lnTo>
                    <a:pt x="1970366" y="4272394"/>
                  </a:lnTo>
                  <a:lnTo>
                    <a:pt x="1966806" y="4320922"/>
                  </a:lnTo>
                  <a:lnTo>
                    <a:pt x="1956462" y="4367239"/>
                  </a:lnTo>
                  <a:lnTo>
                    <a:pt x="1939844" y="4410838"/>
                  </a:lnTo>
                  <a:lnTo>
                    <a:pt x="1917460" y="4451209"/>
                  </a:lnTo>
                  <a:lnTo>
                    <a:pt x="1889816" y="4487846"/>
                  </a:lnTo>
                  <a:lnTo>
                    <a:pt x="1857422" y="4520240"/>
                  </a:lnTo>
                  <a:lnTo>
                    <a:pt x="1820785" y="4547884"/>
                  </a:lnTo>
                  <a:lnTo>
                    <a:pt x="1780414" y="4570268"/>
                  </a:lnTo>
                  <a:lnTo>
                    <a:pt x="1736815" y="4586886"/>
                  </a:lnTo>
                  <a:lnTo>
                    <a:pt x="1690498" y="4597230"/>
                  </a:lnTo>
                  <a:lnTo>
                    <a:pt x="1641970" y="4600790"/>
                  </a:lnTo>
                  <a:lnTo>
                    <a:pt x="328396" y="4600790"/>
                  </a:lnTo>
                  <a:lnTo>
                    <a:pt x="279868" y="4597230"/>
                  </a:lnTo>
                  <a:lnTo>
                    <a:pt x="233551" y="4586886"/>
                  </a:lnTo>
                  <a:lnTo>
                    <a:pt x="189952" y="4570268"/>
                  </a:lnTo>
                  <a:lnTo>
                    <a:pt x="149581" y="4547884"/>
                  </a:lnTo>
                  <a:lnTo>
                    <a:pt x="112944" y="4520240"/>
                  </a:lnTo>
                  <a:lnTo>
                    <a:pt x="80550" y="4487846"/>
                  </a:lnTo>
                  <a:lnTo>
                    <a:pt x="52906" y="4451209"/>
                  </a:lnTo>
                  <a:lnTo>
                    <a:pt x="30521" y="4410838"/>
                  </a:lnTo>
                  <a:lnTo>
                    <a:pt x="13903" y="4367239"/>
                  </a:lnTo>
                  <a:lnTo>
                    <a:pt x="3560" y="4320922"/>
                  </a:lnTo>
                  <a:lnTo>
                    <a:pt x="0" y="4272394"/>
                  </a:lnTo>
                  <a:lnTo>
                    <a:pt x="0" y="32839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619917" y="1681826"/>
            <a:ext cx="1412875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R="45720" algn="ctr">
              <a:lnSpc>
                <a:spcPct val="100000"/>
              </a:lnSpc>
              <a:spcBef>
                <a:spcPts val="138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UE</a:t>
            </a:r>
            <a:r>
              <a:rPr sz="18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Arial"/>
                <a:cs typeface="Arial"/>
              </a:rPr>
              <a:t>DS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397673" y="2763949"/>
            <a:ext cx="1804035" cy="3347720"/>
            <a:chOff x="4397673" y="2763949"/>
            <a:chExt cx="1804035" cy="3347720"/>
          </a:xfrm>
        </p:grpSpPr>
        <p:sp>
          <p:nvSpPr>
            <p:cNvPr id="26" name="object 26"/>
            <p:cNvSpPr/>
            <p:nvPr/>
          </p:nvSpPr>
          <p:spPr>
            <a:xfrm>
              <a:off x="4404023" y="2770299"/>
              <a:ext cx="1791335" cy="3335020"/>
            </a:xfrm>
            <a:custGeom>
              <a:avLst/>
              <a:gdLst/>
              <a:ahLst/>
              <a:cxnLst/>
              <a:rect l="l" t="t" r="r" b="b"/>
              <a:pathLst>
                <a:path w="1791335" h="3335020">
                  <a:moveTo>
                    <a:pt x="1492732" y="0"/>
                  </a:moveTo>
                  <a:lnTo>
                    <a:pt x="298551" y="0"/>
                  </a:lnTo>
                  <a:lnTo>
                    <a:pt x="250125" y="3907"/>
                  </a:lnTo>
                  <a:lnTo>
                    <a:pt x="204186" y="15220"/>
                  </a:lnTo>
                  <a:lnTo>
                    <a:pt x="161350" y="33324"/>
                  </a:lnTo>
                  <a:lnTo>
                    <a:pt x="122231" y="57603"/>
                  </a:lnTo>
                  <a:lnTo>
                    <a:pt x="87444" y="87444"/>
                  </a:lnTo>
                  <a:lnTo>
                    <a:pt x="57603" y="122231"/>
                  </a:lnTo>
                  <a:lnTo>
                    <a:pt x="33324" y="161350"/>
                  </a:lnTo>
                  <a:lnTo>
                    <a:pt x="15220" y="204186"/>
                  </a:lnTo>
                  <a:lnTo>
                    <a:pt x="3907" y="250125"/>
                  </a:lnTo>
                  <a:lnTo>
                    <a:pt x="0" y="298551"/>
                  </a:lnTo>
                  <a:lnTo>
                    <a:pt x="0" y="3036214"/>
                  </a:lnTo>
                  <a:lnTo>
                    <a:pt x="3907" y="3084640"/>
                  </a:lnTo>
                  <a:lnTo>
                    <a:pt x="15220" y="3130579"/>
                  </a:lnTo>
                  <a:lnTo>
                    <a:pt x="33324" y="3173415"/>
                  </a:lnTo>
                  <a:lnTo>
                    <a:pt x="57603" y="3212534"/>
                  </a:lnTo>
                  <a:lnTo>
                    <a:pt x="87444" y="3247321"/>
                  </a:lnTo>
                  <a:lnTo>
                    <a:pt x="122231" y="3277162"/>
                  </a:lnTo>
                  <a:lnTo>
                    <a:pt x="161350" y="3301441"/>
                  </a:lnTo>
                  <a:lnTo>
                    <a:pt x="204186" y="3319545"/>
                  </a:lnTo>
                  <a:lnTo>
                    <a:pt x="250125" y="3330858"/>
                  </a:lnTo>
                  <a:lnTo>
                    <a:pt x="298551" y="3334766"/>
                  </a:lnTo>
                  <a:lnTo>
                    <a:pt x="1492732" y="3334766"/>
                  </a:lnTo>
                  <a:lnTo>
                    <a:pt x="1541158" y="3330858"/>
                  </a:lnTo>
                  <a:lnTo>
                    <a:pt x="1587097" y="3319545"/>
                  </a:lnTo>
                  <a:lnTo>
                    <a:pt x="1629933" y="3301441"/>
                  </a:lnTo>
                  <a:lnTo>
                    <a:pt x="1669052" y="3277162"/>
                  </a:lnTo>
                  <a:lnTo>
                    <a:pt x="1703839" y="3247321"/>
                  </a:lnTo>
                  <a:lnTo>
                    <a:pt x="1733680" y="3212534"/>
                  </a:lnTo>
                  <a:lnTo>
                    <a:pt x="1757960" y="3173415"/>
                  </a:lnTo>
                  <a:lnTo>
                    <a:pt x="1776063" y="3130579"/>
                  </a:lnTo>
                  <a:lnTo>
                    <a:pt x="1787376" y="3084640"/>
                  </a:lnTo>
                  <a:lnTo>
                    <a:pt x="1791284" y="3036214"/>
                  </a:lnTo>
                  <a:lnTo>
                    <a:pt x="1791284" y="298551"/>
                  </a:lnTo>
                  <a:lnTo>
                    <a:pt x="1787376" y="250125"/>
                  </a:lnTo>
                  <a:lnTo>
                    <a:pt x="1776063" y="204186"/>
                  </a:lnTo>
                  <a:lnTo>
                    <a:pt x="1757960" y="161350"/>
                  </a:lnTo>
                  <a:lnTo>
                    <a:pt x="1733680" y="122231"/>
                  </a:lnTo>
                  <a:lnTo>
                    <a:pt x="1703839" y="87444"/>
                  </a:lnTo>
                  <a:lnTo>
                    <a:pt x="1669052" y="57603"/>
                  </a:lnTo>
                  <a:lnTo>
                    <a:pt x="1629933" y="33324"/>
                  </a:lnTo>
                  <a:lnTo>
                    <a:pt x="1587097" y="15220"/>
                  </a:lnTo>
                  <a:lnTo>
                    <a:pt x="1541158" y="3907"/>
                  </a:lnTo>
                  <a:lnTo>
                    <a:pt x="1492732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404023" y="2770299"/>
              <a:ext cx="1791335" cy="3335020"/>
            </a:xfrm>
            <a:custGeom>
              <a:avLst/>
              <a:gdLst/>
              <a:ahLst/>
              <a:cxnLst/>
              <a:rect l="l" t="t" r="r" b="b"/>
              <a:pathLst>
                <a:path w="1791335" h="3335020">
                  <a:moveTo>
                    <a:pt x="0" y="298551"/>
                  </a:moveTo>
                  <a:lnTo>
                    <a:pt x="3907" y="250125"/>
                  </a:lnTo>
                  <a:lnTo>
                    <a:pt x="15220" y="204186"/>
                  </a:lnTo>
                  <a:lnTo>
                    <a:pt x="33324" y="161350"/>
                  </a:lnTo>
                  <a:lnTo>
                    <a:pt x="57603" y="122231"/>
                  </a:lnTo>
                  <a:lnTo>
                    <a:pt x="87444" y="87444"/>
                  </a:lnTo>
                  <a:lnTo>
                    <a:pt x="122231" y="57603"/>
                  </a:lnTo>
                  <a:lnTo>
                    <a:pt x="161350" y="33324"/>
                  </a:lnTo>
                  <a:lnTo>
                    <a:pt x="204186" y="15220"/>
                  </a:lnTo>
                  <a:lnTo>
                    <a:pt x="250125" y="3907"/>
                  </a:lnTo>
                  <a:lnTo>
                    <a:pt x="298551" y="0"/>
                  </a:lnTo>
                  <a:lnTo>
                    <a:pt x="1492732" y="0"/>
                  </a:lnTo>
                  <a:lnTo>
                    <a:pt x="1541158" y="3907"/>
                  </a:lnTo>
                  <a:lnTo>
                    <a:pt x="1587097" y="15220"/>
                  </a:lnTo>
                  <a:lnTo>
                    <a:pt x="1629933" y="33324"/>
                  </a:lnTo>
                  <a:lnTo>
                    <a:pt x="1669052" y="57603"/>
                  </a:lnTo>
                  <a:lnTo>
                    <a:pt x="1703839" y="87444"/>
                  </a:lnTo>
                  <a:lnTo>
                    <a:pt x="1733680" y="122231"/>
                  </a:lnTo>
                  <a:lnTo>
                    <a:pt x="1757960" y="161350"/>
                  </a:lnTo>
                  <a:lnTo>
                    <a:pt x="1776063" y="204186"/>
                  </a:lnTo>
                  <a:lnTo>
                    <a:pt x="1787376" y="250125"/>
                  </a:lnTo>
                  <a:lnTo>
                    <a:pt x="1791284" y="298551"/>
                  </a:lnTo>
                  <a:lnTo>
                    <a:pt x="1791284" y="3036214"/>
                  </a:lnTo>
                  <a:lnTo>
                    <a:pt x="1787376" y="3084640"/>
                  </a:lnTo>
                  <a:lnTo>
                    <a:pt x="1776063" y="3130579"/>
                  </a:lnTo>
                  <a:lnTo>
                    <a:pt x="1757960" y="3173415"/>
                  </a:lnTo>
                  <a:lnTo>
                    <a:pt x="1733680" y="3212534"/>
                  </a:lnTo>
                  <a:lnTo>
                    <a:pt x="1703839" y="3247321"/>
                  </a:lnTo>
                  <a:lnTo>
                    <a:pt x="1669052" y="3277162"/>
                  </a:lnTo>
                  <a:lnTo>
                    <a:pt x="1629933" y="3301441"/>
                  </a:lnTo>
                  <a:lnTo>
                    <a:pt x="1587097" y="3319545"/>
                  </a:lnTo>
                  <a:lnTo>
                    <a:pt x="1541158" y="3330858"/>
                  </a:lnTo>
                  <a:lnTo>
                    <a:pt x="1492732" y="3334766"/>
                  </a:lnTo>
                  <a:lnTo>
                    <a:pt x="298551" y="3334766"/>
                  </a:lnTo>
                  <a:lnTo>
                    <a:pt x="250125" y="3330858"/>
                  </a:lnTo>
                  <a:lnTo>
                    <a:pt x="204186" y="3319545"/>
                  </a:lnTo>
                  <a:lnTo>
                    <a:pt x="161350" y="3301441"/>
                  </a:lnTo>
                  <a:lnTo>
                    <a:pt x="122231" y="3277162"/>
                  </a:lnTo>
                  <a:lnTo>
                    <a:pt x="87444" y="3247321"/>
                  </a:lnTo>
                  <a:lnTo>
                    <a:pt x="57603" y="3212534"/>
                  </a:lnTo>
                  <a:lnTo>
                    <a:pt x="33324" y="3173415"/>
                  </a:lnTo>
                  <a:lnTo>
                    <a:pt x="15220" y="3130579"/>
                  </a:lnTo>
                  <a:lnTo>
                    <a:pt x="3907" y="3084640"/>
                  </a:lnTo>
                  <a:lnTo>
                    <a:pt x="0" y="3036214"/>
                  </a:lnTo>
                  <a:lnTo>
                    <a:pt x="0" y="29855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4570206" y="3239310"/>
            <a:ext cx="1271270" cy="2374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</a:t>
            </a:r>
            <a:r>
              <a:rPr sz="1400" spc="-25" dirty="0">
                <a:latin typeface="Calibri"/>
                <a:cs typeface="Calibri"/>
              </a:rPr>
              <a:t>17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9,46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–UE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18,4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17,5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15,6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13,76</a:t>
            </a:r>
            <a:endParaRPr sz="14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 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15,6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6576739" y="1631619"/>
            <a:ext cx="2286635" cy="4613910"/>
            <a:chOff x="6576739" y="1631619"/>
            <a:chExt cx="2286635" cy="4613910"/>
          </a:xfrm>
        </p:grpSpPr>
        <p:sp>
          <p:nvSpPr>
            <p:cNvPr id="30" name="object 30"/>
            <p:cNvSpPr/>
            <p:nvPr/>
          </p:nvSpPr>
          <p:spPr>
            <a:xfrm>
              <a:off x="6583089" y="1637969"/>
              <a:ext cx="2273935" cy="4601210"/>
            </a:xfrm>
            <a:custGeom>
              <a:avLst/>
              <a:gdLst/>
              <a:ahLst/>
              <a:cxnLst/>
              <a:rect l="l" t="t" r="r" b="b"/>
              <a:pathLst>
                <a:path w="2273934" h="4601210">
                  <a:moveTo>
                    <a:pt x="1894433" y="0"/>
                  </a:moveTo>
                  <a:lnTo>
                    <a:pt x="378891" y="0"/>
                  </a:lnTo>
                  <a:lnTo>
                    <a:pt x="331364" y="2952"/>
                  </a:lnTo>
                  <a:lnTo>
                    <a:pt x="285598" y="11571"/>
                  </a:lnTo>
                  <a:lnTo>
                    <a:pt x="241949" y="25503"/>
                  </a:lnTo>
                  <a:lnTo>
                    <a:pt x="200772" y="44392"/>
                  </a:lnTo>
                  <a:lnTo>
                    <a:pt x="162422" y="67884"/>
                  </a:lnTo>
                  <a:lnTo>
                    <a:pt x="127253" y="95623"/>
                  </a:lnTo>
                  <a:lnTo>
                    <a:pt x="95623" y="127253"/>
                  </a:lnTo>
                  <a:lnTo>
                    <a:pt x="67884" y="162422"/>
                  </a:lnTo>
                  <a:lnTo>
                    <a:pt x="44392" y="200772"/>
                  </a:lnTo>
                  <a:lnTo>
                    <a:pt x="25503" y="241949"/>
                  </a:lnTo>
                  <a:lnTo>
                    <a:pt x="11571" y="285598"/>
                  </a:lnTo>
                  <a:lnTo>
                    <a:pt x="2952" y="331364"/>
                  </a:lnTo>
                  <a:lnTo>
                    <a:pt x="0" y="378891"/>
                  </a:lnTo>
                  <a:lnTo>
                    <a:pt x="0" y="4221899"/>
                  </a:lnTo>
                  <a:lnTo>
                    <a:pt x="2952" y="4269426"/>
                  </a:lnTo>
                  <a:lnTo>
                    <a:pt x="11571" y="4315192"/>
                  </a:lnTo>
                  <a:lnTo>
                    <a:pt x="25503" y="4358841"/>
                  </a:lnTo>
                  <a:lnTo>
                    <a:pt x="44392" y="4400018"/>
                  </a:lnTo>
                  <a:lnTo>
                    <a:pt x="67884" y="4438368"/>
                  </a:lnTo>
                  <a:lnTo>
                    <a:pt x="95623" y="4473536"/>
                  </a:lnTo>
                  <a:lnTo>
                    <a:pt x="127253" y="4505167"/>
                  </a:lnTo>
                  <a:lnTo>
                    <a:pt x="162422" y="4532906"/>
                  </a:lnTo>
                  <a:lnTo>
                    <a:pt x="200772" y="4556398"/>
                  </a:lnTo>
                  <a:lnTo>
                    <a:pt x="241949" y="4575287"/>
                  </a:lnTo>
                  <a:lnTo>
                    <a:pt x="285598" y="4589219"/>
                  </a:lnTo>
                  <a:lnTo>
                    <a:pt x="331364" y="4597838"/>
                  </a:lnTo>
                  <a:lnTo>
                    <a:pt x="378891" y="4600790"/>
                  </a:lnTo>
                  <a:lnTo>
                    <a:pt x="1894433" y="4600790"/>
                  </a:lnTo>
                  <a:lnTo>
                    <a:pt x="1941961" y="4597838"/>
                  </a:lnTo>
                  <a:lnTo>
                    <a:pt x="1987727" y="4589219"/>
                  </a:lnTo>
                  <a:lnTo>
                    <a:pt x="2031376" y="4575287"/>
                  </a:lnTo>
                  <a:lnTo>
                    <a:pt x="2072553" y="4556398"/>
                  </a:lnTo>
                  <a:lnTo>
                    <a:pt x="2110903" y="4532906"/>
                  </a:lnTo>
                  <a:lnTo>
                    <a:pt x="2146071" y="4505167"/>
                  </a:lnTo>
                  <a:lnTo>
                    <a:pt x="2177702" y="4473536"/>
                  </a:lnTo>
                  <a:lnTo>
                    <a:pt x="2205441" y="4438368"/>
                  </a:lnTo>
                  <a:lnTo>
                    <a:pt x="2228932" y="4400018"/>
                  </a:lnTo>
                  <a:lnTo>
                    <a:pt x="2247821" y="4358841"/>
                  </a:lnTo>
                  <a:lnTo>
                    <a:pt x="2261753" y="4315192"/>
                  </a:lnTo>
                  <a:lnTo>
                    <a:pt x="2270373" y="4269426"/>
                  </a:lnTo>
                  <a:lnTo>
                    <a:pt x="2273325" y="4221899"/>
                  </a:lnTo>
                  <a:lnTo>
                    <a:pt x="2273325" y="378891"/>
                  </a:lnTo>
                  <a:lnTo>
                    <a:pt x="2270373" y="331364"/>
                  </a:lnTo>
                  <a:lnTo>
                    <a:pt x="2261753" y="285598"/>
                  </a:lnTo>
                  <a:lnTo>
                    <a:pt x="2247821" y="241949"/>
                  </a:lnTo>
                  <a:lnTo>
                    <a:pt x="2228932" y="200772"/>
                  </a:lnTo>
                  <a:lnTo>
                    <a:pt x="2205441" y="162422"/>
                  </a:lnTo>
                  <a:lnTo>
                    <a:pt x="2177702" y="127253"/>
                  </a:lnTo>
                  <a:lnTo>
                    <a:pt x="2146071" y="95623"/>
                  </a:lnTo>
                  <a:lnTo>
                    <a:pt x="2110903" y="67884"/>
                  </a:lnTo>
                  <a:lnTo>
                    <a:pt x="2072553" y="44392"/>
                  </a:lnTo>
                  <a:lnTo>
                    <a:pt x="2031376" y="25503"/>
                  </a:lnTo>
                  <a:lnTo>
                    <a:pt x="1987727" y="11571"/>
                  </a:lnTo>
                  <a:lnTo>
                    <a:pt x="1941961" y="2952"/>
                  </a:lnTo>
                  <a:lnTo>
                    <a:pt x="189443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583089" y="1637969"/>
              <a:ext cx="2273935" cy="4601210"/>
            </a:xfrm>
            <a:custGeom>
              <a:avLst/>
              <a:gdLst/>
              <a:ahLst/>
              <a:cxnLst/>
              <a:rect l="l" t="t" r="r" b="b"/>
              <a:pathLst>
                <a:path w="2273934" h="4601210">
                  <a:moveTo>
                    <a:pt x="0" y="378891"/>
                  </a:moveTo>
                  <a:lnTo>
                    <a:pt x="2952" y="331364"/>
                  </a:lnTo>
                  <a:lnTo>
                    <a:pt x="11571" y="285598"/>
                  </a:lnTo>
                  <a:lnTo>
                    <a:pt x="25503" y="241949"/>
                  </a:lnTo>
                  <a:lnTo>
                    <a:pt x="44392" y="200772"/>
                  </a:lnTo>
                  <a:lnTo>
                    <a:pt x="67884" y="162422"/>
                  </a:lnTo>
                  <a:lnTo>
                    <a:pt x="95623" y="127253"/>
                  </a:lnTo>
                  <a:lnTo>
                    <a:pt x="127253" y="95623"/>
                  </a:lnTo>
                  <a:lnTo>
                    <a:pt x="162422" y="67884"/>
                  </a:lnTo>
                  <a:lnTo>
                    <a:pt x="200772" y="44392"/>
                  </a:lnTo>
                  <a:lnTo>
                    <a:pt x="241949" y="25503"/>
                  </a:lnTo>
                  <a:lnTo>
                    <a:pt x="285598" y="11571"/>
                  </a:lnTo>
                  <a:lnTo>
                    <a:pt x="331364" y="2952"/>
                  </a:lnTo>
                  <a:lnTo>
                    <a:pt x="378891" y="0"/>
                  </a:lnTo>
                  <a:lnTo>
                    <a:pt x="1894433" y="0"/>
                  </a:lnTo>
                  <a:lnTo>
                    <a:pt x="1941961" y="2952"/>
                  </a:lnTo>
                  <a:lnTo>
                    <a:pt x="1987727" y="11571"/>
                  </a:lnTo>
                  <a:lnTo>
                    <a:pt x="2031376" y="25503"/>
                  </a:lnTo>
                  <a:lnTo>
                    <a:pt x="2072553" y="44392"/>
                  </a:lnTo>
                  <a:lnTo>
                    <a:pt x="2110903" y="67884"/>
                  </a:lnTo>
                  <a:lnTo>
                    <a:pt x="2146071" y="95623"/>
                  </a:lnTo>
                  <a:lnTo>
                    <a:pt x="2177702" y="127253"/>
                  </a:lnTo>
                  <a:lnTo>
                    <a:pt x="2205441" y="162422"/>
                  </a:lnTo>
                  <a:lnTo>
                    <a:pt x="2228932" y="200772"/>
                  </a:lnTo>
                  <a:lnTo>
                    <a:pt x="2247821" y="241949"/>
                  </a:lnTo>
                  <a:lnTo>
                    <a:pt x="2261753" y="285598"/>
                  </a:lnTo>
                  <a:lnTo>
                    <a:pt x="2270373" y="331364"/>
                  </a:lnTo>
                  <a:lnTo>
                    <a:pt x="2273325" y="378891"/>
                  </a:lnTo>
                  <a:lnTo>
                    <a:pt x="2273325" y="4221899"/>
                  </a:lnTo>
                  <a:lnTo>
                    <a:pt x="2270373" y="4269426"/>
                  </a:lnTo>
                  <a:lnTo>
                    <a:pt x="2261753" y="4315192"/>
                  </a:lnTo>
                  <a:lnTo>
                    <a:pt x="2247821" y="4358841"/>
                  </a:lnTo>
                  <a:lnTo>
                    <a:pt x="2228932" y="4400018"/>
                  </a:lnTo>
                  <a:lnTo>
                    <a:pt x="2205441" y="4438368"/>
                  </a:lnTo>
                  <a:lnTo>
                    <a:pt x="2177702" y="4473536"/>
                  </a:lnTo>
                  <a:lnTo>
                    <a:pt x="2146071" y="4505167"/>
                  </a:lnTo>
                  <a:lnTo>
                    <a:pt x="2110903" y="4532906"/>
                  </a:lnTo>
                  <a:lnTo>
                    <a:pt x="2072553" y="4556398"/>
                  </a:lnTo>
                  <a:lnTo>
                    <a:pt x="2031376" y="4575287"/>
                  </a:lnTo>
                  <a:lnTo>
                    <a:pt x="1987727" y="4589219"/>
                  </a:lnTo>
                  <a:lnTo>
                    <a:pt x="1941961" y="4597838"/>
                  </a:lnTo>
                  <a:lnTo>
                    <a:pt x="1894433" y="4600790"/>
                  </a:lnTo>
                  <a:lnTo>
                    <a:pt x="378891" y="4600790"/>
                  </a:lnTo>
                  <a:lnTo>
                    <a:pt x="331364" y="4597838"/>
                  </a:lnTo>
                  <a:lnTo>
                    <a:pt x="285598" y="4589219"/>
                  </a:lnTo>
                  <a:lnTo>
                    <a:pt x="241949" y="4575287"/>
                  </a:lnTo>
                  <a:lnTo>
                    <a:pt x="200772" y="4556398"/>
                  </a:lnTo>
                  <a:lnTo>
                    <a:pt x="162422" y="4532906"/>
                  </a:lnTo>
                  <a:lnTo>
                    <a:pt x="127253" y="4505167"/>
                  </a:lnTo>
                  <a:lnTo>
                    <a:pt x="95623" y="4473536"/>
                  </a:lnTo>
                  <a:lnTo>
                    <a:pt x="67884" y="4438368"/>
                  </a:lnTo>
                  <a:lnTo>
                    <a:pt x="44392" y="4400018"/>
                  </a:lnTo>
                  <a:lnTo>
                    <a:pt x="25503" y="4358841"/>
                  </a:lnTo>
                  <a:lnTo>
                    <a:pt x="11571" y="4315192"/>
                  </a:lnTo>
                  <a:lnTo>
                    <a:pt x="2952" y="4269426"/>
                  </a:lnTo>
                  <a:lnTo>
                    <a:pt x="0" y="4221899"/>
                  </a:lnTo>
                  <a:lnTo>
                    <a:pt x="0" y="37889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6829192" y="1696616"/>
            <a:ext cx="1781810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35" algn="ctr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8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CS</a:t>
            </a:r>
            <a:r>
              <a:rPr sz="18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60" dirty="0">
                <a:solidFill>
                  <a:srgbClr val="6F2F9F"/>
                </a:solidFill>
                <a:latin typeface="Arial"/>
                <a:cs typeface="Arial"/>
              </a:rPr>
              <a:t>Maïeutique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6656129" y="2754768"/>
            <a:ext cx="2125345" cy="3347720"/>
            <a:chOff x="6656129" y="2754768"/>
            <a:chExt cx="2125345" cy="3347720"/>
          </a:xfrm>
        </p:grpSpPr>
        <p:sp>
          <p:nvSpPr>
            <p:cNvPr id="34" name="object 34"/>
            <p:cNvSpPr/>
            <p:nvPr/>
          </p:nvSpPr>
          <p:spPr>
            <a:xfrm>
              <a:off x="6662479" y="2761118"/>
              <a:ext cx="2112645" cy="3335020"/>
            </a:xfrm>
            <a:custGeom>
              <a:avLst/>
              <a:gdLst/>
              <a:ahLst/>
              <a:cxnLst/>
              <a:rect l="l" t="t" r="r" b="b"/>
              <a:pathLst>
                <a:path w="2112645" h="3335020">
                  <a:moveTo>
                    <a:pt x="1760499" y="0"/>
                  </a:moveTo>
                  <a:lnTo>
                    <a:pt x="352107" y="0"/>
                  </a:lnTo>
                  <a:lnTo>
                    <a:pt x="304328" y="3214"/>
                  </a:lnTo>
                  <a:lnTo>
                    <a:pt x="258503" y="12577"/>
                  </a:lnTo>
                  <a:lnTo>
                    <a:pt x="215051" y="27670"/>
                  </a:lnTo>
                  <a:lnTo>
                    <a:pt x="174392" y="48073"/>
                  </a:lnTo>
                  <a:lnTo>
                    <a:pt x="136945" y="73366"/>
                  </a:lnTo>
                  <a:lnTo>
                    <a:pt x="103130" y="103130"/>
                  </a:lnTo>
                  <a:lnTo>
                    <a:pt x="73366" y="136945"/>
                  </a:lnTo>
                  <a:lnTo>
                    <a:pt x="48073" y="174392"/>
                  </a:lnTo>
                  <a:lnTo>
                    <a:pt x="27670" y="215051"/>
                  </a:lnTo>
                  <a:lnTo>
                    <a:pt x="12577" y="258503"/>
                  </a:lnTo>
                  <a:lnTo>
                    <a:pt x="3214" y="304328"/>
                  </a:lnTo>
                  <a:lnTo>
                    <a:pt x="0" y="352107"/>
                  </a:lnTo>
                  <a:lnTo>
                    <a:pt x="0" y="2982658"/>
                  </a:lnTo>
                  <a:lnTo>
                    <a:pt x="3214" y="3030437"/>
                  </a:lnTo>
                  <a:lnTo>
                    <a:pt x="12577" y="3076262"/>
                  </a:lnTo>
                  <a:lnTo>
                    <a:pt x="27670" y="3119714"/>
                  </a:lnTo>
                  <a:lnTo>
                    <a:pt x="48073" y="3160373"/>
                  </a:lnTo>
                  <a:lnTo>
                    <a:pt x="73366" y="3197820"/>
                  </a:lnTo>
                  <a:lnTo>
                    <a:pt x="103130" y="3231635"/>
                  </a:lnTo>
                  <a:lnTo>
                    <a:pt x="136945" y="3261399"/>
                  </a:lnTo>
                  <a:lnTo>
                    <a:pt x="174392" y="3286692"/>
                  </a:lnTo>
                  <a:lnTo>
                    <a:pt x="215051" y="3307095"/>
                  </a:lnTo>
                  <a:lnTo>
                    <a:pt x="258503" y="3322188"/>
                  </a:lnTo>
                  <a:lnTo>
                    <a:pt x="304328" y="3331551"/>
                  </a:lnTo>
                  <a:lnTo>
                    <a:pt x="352107" y="3334766"/>
                  </a:lnTo>
                  <a:lnTo>
                    <a:pt x="1760499" y="3334766"/>
                  </a:lnTo>
                  <a:lnTo>
                    <a:pt x="1808278" y="3331551"/>
                  </a:lnTo>
                  <a:lnTo>
                    <a:pt x="1854103" y="3322188"/>
                  </a:lnTo>
                  <a:lnTo>
                    <a:pt x="1897555" y="3307095"/>
                  </a:lnTo>
                  <a:lnTo>
                    <a:pt x="1938214" y="3286692"/>
                  </a:lnTo>
                  <a:lnTo>
                    <a:pt x="1975661" y="3261399"/>
                  </a:lnTo>
                  <a:lnTo>
                    <a:pt x="2009476" y="3231635"/>
                  </a:lnTo>
                  <a:lnTo>
                    <a:pt x="2039240" y="3197820"/>
                  </a:lnTo>
                  <a:lnTo>
                    <a:pt x="2064533" y="3160373"/>
                  </a:lnTo>
                  <a:lnTo>
                    <a:pt x="2084936" y="3119714"/>
                  </a:lnTo>
                  <a:lnTo>
                    <a:pt x="2100029" y="3076262"/>
                  </a:lnTo>
                  <a:lnTo>
                    <a:pt x="2109392" y="3030437"/>
                  </a:lnTo>
                  <a:lnTo>
                    <a:pt x="2112606" y="2982658"/>
                  </a:lnTo>
                  <a:lnTo>
                    <a:pt x="2112606" y="352107"/>
                  </a:lnTo>
                  <a:lnTo>
                    <a:pt x="2109392" y="304328"/>
                  </a:lnTo>
                  <a:lnTo>
                    <a:pt x="2100029" y="258503"/>
                  </a:lnTo>
                  <a:lnTo>
                    <a:pt x="2084936" y="215051"/>
                  </a:lnTo>
                  <a:lnTo>
                    <a:pt x="2064533" y="174392"/>
                  </a:lnTo>
                  <a:lnTo>
                    <a:pt x="2039240" y="136945"/>
                  </a:lnTo>
                  <a:lnTo>
                    <a:pt x="2009476" y="103130"/>
                  </a:lnTo>
                  <a:lnTo>
                    <a:pt x="1975661" y="73366"/>
                  </a:lnTo>
                  <a:lnTo>
                    <a:pt x="1938214" y="48073"/>
                  </a:lnTo>
                  <a:lnTo>
                    <a:pt x="1897555" y="27670"/>
                  </a:lnTo>
                  <a:lnTo>
                    <a:pt x="1854103" y="12577"/>
                  </a:lnTo>
                  <a:lnTo>
                    <a:pt x="1808278" y="3214"/>
                  </a:lnTo>
                  <a:lnTo>
                    <a:pt x="176049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62479" y="2761118"/>
              <a:ext cx="2112645" cy="3335020"/>
            </a:xfrm>
            <a:custGeom>
              <a:avLst/>
              <a:gdLst/>
              <a:ahLst/>
              <a:cxnLst/>
              <a:rect l="l" t="t" r="r" b="b"/>
              <a:pathLst>
                <a:path w="2112645" h="3335020">
                  <a:moveTo>
                    <a:pt x="0" y="352107"/>
                  </a:moveTo>
                  <a:lnTo>
                    <a:pt x="3214" y="304328"/>
                  </a:lnTo>
                  <a:lnTo>
                    <a:pt x="12577" y="258503"/>
                  </a:lnTo>
                  <a:lnTo>
                    <a:pt x="27670" y="215051"/>
                  </a:lnTo>
                  <a:lnTo>
                    <a:pt x="48073" y="174392"/>
                  </a:lnTo>
                  <a:lnTo>
                    <a:pt x="73366" y="136945"/>
                  </a:lnTo>
                  <a:lnTo>
                    <a:pt x="103130" y="103130"/>
                  </a:lnTo>
                  <a:lnTo>
                    <a:pt x="136945" y="73366"/>
                  </a:lnTo>
                  <a:lnTo>
                    <a:pt x="174392" y="48073"/>
                  </a:lnTo>
                  <a:lnTo>
                    <a:pt x="215051" y="27670"/>
                  </a:lnTo>
                  <a:lnTo>
                    <a:pt x="258503" y="12577"/>
                  </a:lnTo>
                  <a:lnTo>
                    <a:pt x="304328" y="3214"/>
                  </a:lnTo>
                  <a:lnTo>
                    <a:pt x="352107" y="0"/>
                  </a:lnTo>
                  <a:lnTo>
                    <a:pt x="1760499" y="0"/>
                  </a:lnTo>
                  <a:lnTo>
                    <a:pt x="1808278" y="3214"/>
                  </a:lnTo>
                  <a:lnTo>
                    <a:pt x="1854103" y="12577"/>
                  </a:lnTo>
                  <a:lnTo>
                    <a:pt x="1897555" y="27670"/>
                  </a:lnTo>
                  <a:lnTo>
                    <a:pt x="1938214" y="48073"/>
                  </a:lnTo>
                  <a:lnTo>
                    <a:pt x="1975661" y="73366"/>
                  </a:lnTo>
                  <a:lnTo>
                    <a:pt x="2009476" y="103130"/>
                  </a:lnTo>
                  <a:lnTo>
                    <a:pt x="2039240" y="136945"/>
                  </a:lnTo>
                  <a:lnTo>
                    <a:pt x="2064533" y="174392"/>
                  </a:lnTo>
                  <a:lnTo>
                    <a:pt x="2084936" y="215051"/>
                  </a:lnTo>
                  <a:lnTo>
                    <a:pt x="2100029" y="258503"/>
                  </a:lnTo>
                  <a:lnTo>
                    <a:pt x="2109392" y="304328"/>
                  </a:lnTo>
                  <a:lnTo>
                    <a:pt x="2112606" y="352107"/>
                  </a:lnTo>
                  <a:lnTo>
                    <a:pt x="2112606" y="2982658"/>
                  </a:lnTo>
                  <a:lnTo>
                    <a:pt x="2109392" y="3030437"/>
                  </a:lnTo>
                  <a:lnTo>
                    <a:pt x="2100029" y="3076262"/>
                  </a:lnTo>
                  <a:lnTo>
                    <a:pt x="2084936" y="3119714"/>
                  </a:lnTo>
                  <a:lnTo>
                    <a:pt x="2064533" y="3160373"/>
                  </a:lnTo>
                  <a:lnTo>
                    <a:pt x="2039240" y="3197820"/>
                  </a:lnTo>
                  <a:lnTo>
                    <a:pt x="2009476" y="3231635"/>
                  </a:lnTo>
                  <a:lnTo>
                    <a:pt x="1975661" y="3261399"/>
                  </a:lnTo>
                  <a:lnTo>
                    <a:pt x="1938214" y="3286692"/>
                  </a:lnTo>
                  <a:lnTo>
                    <a:pt x="1897555" y="3307095"/>
                  </a:lnTo>
                  <a:lnTo>
                    <a:pt x="1854103" y="3322188"/>
                  </a:lnTo>
                  <a:lnTo>
                    <a:pt x="1808278" y="3331551"/>
                  </a:lnTo>
                  <a:lnTo>
                    <a:pt x="1760499" y="3334766"/>
                  </a:lnTo>
                  <a:lnTo>
                    <a:pt x="352107" y="3334766"/>
                  </a:lnTo>
                  <a:lnTo>
                    <a:pt x="304328" y="3331551"/>
                  </a:lnTo>
                  <a:lnTo>
                    <a:pt x="258503" y="3322188"/>
                  </a:lnTo>
                  <a:lnTo>
                    <a:pt x="215051" y="3307095"/>
                  </a:lnTo>
                  <a:lnTo>
                    <a:pt x="174392" y="3286692"/>
                  </a:lnTo>
                  <a:lnTo>
                    <a:pt x="136945" y="3261399"/>
                  </a:lnTo>
                  <a:lnTo>
                    <a:pt x="103130" y="3231635"/>
                  </a:lnTo>
                  <a:lnTo>
                    <a:pt x="73366" y="3197820"/>
                  </a:lnTo>
                  <a:lnTo>
                    <a:pt x="48073" y="3160373"/>
                  </a:lnTo>
                  <a:lnTo>
                    <a:pt x="27670" y="3119714"/>
                  </a:lnTo>
                  <a:lnTo>
                    <a:pt x="12577" y="3076262"/>
                  </a:lnTo>
                  <a:lnTo>
                    <a:pt x="3214" y="3030437"/>
                  </a:lnTo>
                  <a:lnTo>
                    <a:pt x="0" y="2982658"/>
                  </a:lnTo>
                  <a:lnTo>
                    <a:pt x="0" y="352107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844348" y="3230129"/>
            <a:ext cx="1702435" cy="2374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13,54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15,2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11,5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16,9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13,1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14,97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17,1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18,4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12,5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 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,23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19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7" name="Accolade fermante 36">
            <a:extLst>
              <a:ext uri="{FF2B5EF4-FFF2-40B4-BE49-F238E27FC236}">
                <a16:creationId xmlns:a16="http://schemas.microsoft.com/office/drawing/2014/main" id="{CB462D06-5949-60EC-45EE-AC053BA1C40C}"/>
              </a:ext>
            </a:extLst>
          </p:cNvPr>
          <p:cNvSpPr/>
          <p:nvPr/>
        </p:nvSpPr>
        <p:spPr>
          <a:xfrm>
            <a:off x="10814706" y="3886200"/>
            <a:ext cx="163787" cy="381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562A2B8-304F-DE1C-F786-E94971AA8DB4}"/>
              </a:ext>
            </a:extLst>
          </p:cNvPr>
          <p:cNvSpPr txBox="1"/>
          <p:nvPr/>
        </p:nvSpPr>
        <p:spPr>
          <a:xfrm>
            <a:off x="10989427" y="3733800"/>
            <a:ext cx="12025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UEs</a:t>
            </a:r>
            <a:r>
              <a:rPr lang="fr-FR" sz="1400" dirty="0"/>
              <a:t> Santé</a:t>
            </a:r>
          </a:p>
          <a:p>
            <a:r>
              <a:rPr lang="fr-FR" sz="1400" dirty="0"/>
              <a:t>(70% UE DS</a:t>
            </a:r>
          </a:p>
          <a:p>
            <a:r>
              <a:rPr lang="fr-FR" sz="1400" dirty="0"/>
              <a:t>30% UE CS)</a:t>
            </a: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FC8F10A7-523C-09E3-B185-01CA4364EA7C}"/>
              </a:ext>
            </a:extLst>
          </p:cNvPr>
          <p:cNvSpPr txBox="1"/>
          <p:nvPr/>
        </p:nvSpPr>
        <p:spPr>
          <a:xfrm>
            <a:off x="11170411" y="6239254"/>
            <a:ext cx="10287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5564" y="219875"/>
            <a:ext cx="11750040" cy="789940"/>
            <a:chOff x="225564" y="219875"/>
            <a:chExt cx="11750040" cy="789940"/>
          </a:xfrm>
        </p:grpSpPr>
        <p:sp>
          <p:nvSpPr>
            <p:cNvPr id="3" name="object 3"/>
            <p:cNvSpPr/>
            <p:nvPr/>
          </p:nvSpPr>
          <p:spPr>
            <a:xfrm>
              <a:off x="230327" y="224637"/>
              <a:ext cx="11740515" cy="780415"/>
            </a:xfrm>
            <a:custGeom>
              <a:avLst/>
              <a:gdLst/>
              <a:ahLst/>
              <a:cxnLst/>
              <a:rect l="l" t="t" r="r" b="b"/>
              <a:pathLst>
                <a:path w="11740515" h="780415">
                  <a:moveTo>
                    <a:pt x="11740057" y="0"/>
                  </a:moveTo>
                  <a:lnTo>
                    <a:pt x="0" y="0"/>
                  </a:lnTo>
                  <a:lnTo>
                    <a:pt x="0" y="779856"/>
                  </a:lnTo>
                  <a:lnTo>
                    <a:pt x="11740057" y="779856"/>
                  </a:lnTo>
                  <a:lnTo>
                    <a:pt x="1174005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0327" y="224637"/>
              <a:ext cx="11740515" cy="780415"/>
            </a:xfrm>
            <a:custGeom>
              <a:avLst/>
              <a:gdLst/>
              <a:ahLst/>
              <a:cxnLst/>
              <a:rect l="l" t="t" r="r" b="b"/>
              <a:pathLst>
                <a:path w="11740515" h="780415">
                  <a:moveTo>
                    <a:pt x="0" y="0"/>
                  </a:moveTo>
                  <a:lnTo>
                    <a:pt x="11740057" y="0"/>
                  </a:lnTo>
                  <a:lnTo>
                    <a:pt x="11740057" y="779856"/>
                  </a:lnTo>
                  <a:lnTo>
                    <a:pt x="0" y="77985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B57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100"/>
              </a:spcBef>
            </a:pPr>
            <a:r>
              <a:rPr dirty="0"/>
              <a:t>1</a:t>
            </a:r>
            <a:r>
              <a:rPr sz="2400" baseline="24305" dirty="0"/>
              <a:t>er</a:t>
            </a:r>
            <a:r>
              <a:rPr sz="2400" spc="292" baseline="24305" dirty="0"/>
              <a:t> </a:t>
            </a:r>
            <a:r>
              <a:rPr sz="2400" dirty="0"/>
              <a:t>Groupe</a:t>
            </a:r>
            <a:r>
              <a:rPr sz="2400" spc="-60" dirty="0"/>
              <a:t> </a:t>
            </a:r>
            <a:r>
              <a:rPr sz="2400" dirty="0"/>
              <a:t>d’Epreuves</a:t>
            </a:r>
            <a:r>
              <a:rPr sz="2400" spc="-20" dirty="0"/>
              <a:t> </a:t>
            </a:r>
            <a:r>
              <a:rPr sz="2400" dirty="0"/>
              <a:t>–</a:t>
            </a:r>
            <a:r>
              <a:rPr sz="2400" spc="-45" dirty="0"/>
              <a:t> </a:t>
            </a:r>
            <a:r>
              <a:rPr sz="2400" dirty="0"/>
              <a:t>Candidats</a:t>
            </a:r>
            <a:r>
              <a:rPr sz="2400" spc="-35" dirty="0"/>
              <a:t> </a:t>
            </a:r>
            <a:r>
              <a:rPr sz="2400" dirty="0"/>
              <a:t>L.AS</a:t>
            </a:r>
            <a:r>
              <a:rPr sz="2400" spc="-35" dirty="0"/>
              <a:t> </a:t>
            </a:r>
            <a:r>
              <a:rPr sz="2400" dirty="0"/>
              <a:t>éligibles</a:t>
            </a:r>
            <a:r>
              <a:rPr sz="2400" spc="-70" dirty="0"/>
              <a:t> </a:t>
            </a:r>
            <a:r>
              <a:rPr sz="2400" dirty="0"/>
              <a:t>à</a:t>
            </a:r>
            <a:r>
              <a:rPr sz="2400" spc="-45" dirty="0"/>
              <a:t> </a:t>
            </a:r>
            <a:r>
              <a:rPr sz="2400" dirty="0"/>
              <a:t>la</a:t>
            </a:r>
            <a:r>
              <a:rPr sz="2400" spc="-45" dirty="0"/>
              <a:t> </a:t>
            </a:r>
            <a:r>
              <a:rPr sz="2400" dirty="0"/>
              <a:t>sélection</a:t>
            </a:r>
            <a:r>
              <a:rPr sz="2400" spc="-45" dirty="0"/>
              <a:t> </a:t>
            </a:r>
            <a:r>
              <a:rPr sz="2400" dirty="0"/>
              <a:t>-</a:t>
            </a:r>
            <a:r>
              <a:rPr sz="2400" spc="-45" dirty="0"/>
              <a:t> </a:t>
            </a:r>
            <a:r>
              <a:rPr sz="2400" spc="-10" dirty="0"/>
              <a:t>exemple</a:t>
            </a:r>
            <a:endParaRPr sz="2400"/>
          </a:p>
        </p:txBody>
      </p:sp>
      <p:grpSp>
        <p:nvGrpSpPr>
          <p:cNvPr id="6" name="object 6"/>
          <p:cNvGrpSpPr/>
          <p:nvPr/>
        </p:nvGrpSpPr>
        <p:grpSpPr>
          <a:xfrm>
            <a:off x="218172" y="1626100"/>
            <a:ext cx="3828415" cy="4622800"/>
            <a:chOff x="218172" y="1626100"/>
            <a:chExt cx="3828415" cy="4622800"/>
          </a:xfrm>
        </p:grpSpPr>
        <p:sp>
          <p:nvSpPr>
            <p:cNvPr id="7" name="object 7"/>
            <p:cNvSpPr/>
            <p:nvPr/>
          </p:nvSpPr>
          <p:spPr>
            <a:xfrm>
              <a:off x="224522" y="1632450"/>
              <a:ext cx="3815715" cy="4610100"/>
            </a:xfrm>
            <a:custGeom>
              <a:avLst/>
              <a:gdLst/>
              <a:ahLst/>
              <a:cxnLst/>
              <a:rect l="l" t="t" r="r" b="b"/>
              <a:pathLst>
                <a:path w="3815715" h="4610100">
                  <a:moveTo>
                    <a:pt x="3179724" y="0"/>
                  </a:moveTo>
                  <a:lnTo>
                    <a:pt x="635965" y="0"/>
                  </a:lnTo>
                  <a:lnTo>
                    <a:pt x="588502" y="1744"/>
                  </a:lnTo>
                  <a:lnTo>
                    <a:pt x="541987" y="6895"/>
                  </a:lnTo>
                  <a:lnTo>
                    <a:pt x="496542" y="15330"/>
                  </a:lnTo>
                  <a:lnTo>
                    <a:pt x="452291" y="26926"/>
                  </a:lnTo>
                  <a:lnTo>
                    <a:pt x="409355" y="41560"/>
                  </a:lnTo>
                  <a:lnTo>
                    <a:pt x="367859" y="59108"/>
                  </a:lnTo>
                  <a:lnTo>
                    <a:pt x="327925" y="79449"/>
                  </a:lnTo>
                  <a:lnTo>
                    <a:pt x="289676" y="102458"/>
                  </a:lnTo>
                  <a:lnTo>
                    <a:pt x="253235" y="128014"/>
                  </a:lnTo>
                  <a:lnTo>
                    <a:pt x="218726" y="155992"/>
                  </a:lnTo>
                  <a:lnTo>
                    <a:pt x="186270" y="186270"/>
                  </a:lnTo>
                  <a:lnTo>
                    <a:pt x="155992" y="218726"/>
                  </a:lnTo>
                  <a:lnTo>
                    <a:pt x="128014" y="253235"/>
                  </a:lnTo>
                  <a:lnTo>
                    <a:pt x="102458" y="289676"/>
                  </a:lnTo>
                  <a:lnTo>
                    <a:pt x="79449" y="327925"/>
                  </a:lnTo>
                  <a:lnTo>
                    <a:pt x="59108" y="367859"/>
                  </a:lnTo>
                  <a:lnTo>
                    <a:pt x="41560" y="409355"/>
                  </a:lnTo>
                  <a:lnTo>
                    <a:pt x="26926" y="452291"/>
                  </a:lnTo>
                  <a:lnTo>
                    <a:pt x="15330" y="496542"/>
                  </a:lnTo>
                  <a:lnTo>
                    <a:pt x="6895" y="541987"/>
                  </a:lnTo>
                  <a:lnTo>
                    <a:pt x="1744" y="588502"/>
                  </a:lnTo>
                  <a:lnTo>
                    <a:pt x="0" y="635965"/>
                  </a:lnTo>
                  <a:lnTo>
                    <a:pt x="0" y="3974020"/>
                  </a:lnTo>
                  <a:lnTo>
                    <a:pt x="1744" y="4021482"/>
                  </a:lnTo>
                  <a:lnTo>
                    <a:pt x="6895" y="4067998"/>
                  </a:lnTo>
                  <a:lnTo>
                    <a:pt x="15330" y="4113443"/>
                  </a:lnTo>
                  <a:lnTo>
                    <a:pt x="26926" y="4157694"/>
                  </a:lnTo>
                  <a:lnTo>
                    <a:pt x="41560" y="4200630"/>
                  </a:lnTo>
                  <a:lnTo>
                    <a:pt x="59108" y="4242126"/>
                  </a:lnTo>
                  <a:lnTo>
                    <a:pt x="79449" y="4282060"/>
                  </a:lnTo>
                  <a:lnTo>
                    <a:pt x="102458" y="4320309"/>
                  </a:lnTo>
                  <a:lnTo>
                    <a:pt x="128014" y="4356749"/>
                  </a:lnTo>
                  <a:lnTo>
                    <a:pt x="155992" y="4391259"/>
                  </a:lnTo>
                  <a:lnTo>
                    <a:pt x="186270" y="4423714"/>
                  </a:lnTo>
                  <a:lnTo>
                    <a:pt x="218726" y="4453993"/>
                  </a:lnTo>
                  <a:lnTo>
                    <a:pt x="253235" y="4481971"/>
                  </a:lnTo>
                  <a:lnTo>
                    <a:pt x="289676" y="4507527"/>
                  </a:lnTo>
                  <a:lnTo>
                    <a:pt x="327925" y="4530536"/>
                  </a:lnTo>
                  <a:lnTo>
                    <a:pt x="367859" y="4550877"/>
                  </a:lnTo>
                  <a:lnTo>
                    <a:pt x="409355" y="4568425"/>
                  </a:lnTo>
                  <a:lnTo>
                    <a:pt x="452291" y="4583059"/>
                  </a:lnTo>
                  <a:lnTo>
                    <a:pt x="496542" y="4594655"/>
                  </a:lnTo>
                  <a:lnTo>
                    <a:pt x="541987" y="4603090"/>
                  </a:lnTo>
                  <a:lnTo>
                    <a:pt x="588502" y="4608241"/>
                  </a:lnTo>
                  <a:lnTo>
                    <a:pt x="635965" y="4609985"/>
                  </a:lnTo>
                  <a:lnTo>
                    <a:pt x="3179724" y="4609985"/>
                  </a:lnTo>
                  <a:lnTo>
                    <a:pt x="3227186" y="4608241"/>
                  </a:lnTo>
                  <a:lnTo>
                    <a:pt x="3273702" y="4603090"/>
                  </a:lnTo>
                  <a:lnTo>
                    <a:pt x="3319146" y="4594655"/>
                  </a:lnTo>
                  <a:lnTo>
                    <a:pt x="3363398" y="4583059"/>
                  </a:lnTo>
                  <a:lnTo>
                    <a:pt x="3406333" y="4568425"/>
                  </a:lnTo>
                  <a:lnTo>
                    <a:pt x="3447830" y="4550877"/>
                  </a:lnTo>
                  <a:lnTo>
                    <a:pt x="3487764" y="4530536"/>
                  </a:lnTo>
                  <a:lnTo>
                    <a:pt x="3526012" y="4507527"/>
                  </a:lnTo>
                  <a:lnTo>
                    <a:pt x="3562453" y="4481971"/>
                  </a:lnTo>
                  <a:lnTo>
                    <a:pt x="3596963" y="4453993"/>
                  </a:lnTo>
                  <a:lnTo>
                    <a:pt x="3629418" y="4423714"/>
                  </a:lnTo>
                  <a:lnTo>
                    <a:pt x="3659697" y="4391259"/>
                  </a:lnTo>
                  <a:lnTo>
                    <a:pt x="3687675" y="4356749"/>
                  </a:lnTo>
                  <a:lnTo>
                    <a:pt x="3713230" y="4320309"/>
                  </a:lnTo>
                  <a:lnTo>
                    <a:pt x="3736240" y="4282060"/>
                  </a:lnTo>
                  <a:lnTo>
                    <a:pt x="3756580" y="4242126"/>
                  </a:lnTo>
                  <a:lnTo>
                    <a:pt x="3774129" y="4200630"/>
                  </a:lnTo>
                  <a:lnTo>
                    <a:pt x="3788763" y="4157694"/>
                  </a:lnTo>
                  <a:lnTo>
                    <a:pt x="3800359" y="4113443"/>
                  </a:lnTo>
                  <a:lnTo>
                    <a:pt x="3808794" y="4067998"/>
                  </a:lnTo>
                  <a:lnTo>
                    <a:pt x="3813945" y="4021482"/>
                  </a:lnTo>
                  <a:lnTo>
                    <a:pt x="3815689" y="3974020"/>
                  </a:lnTo>
                  <a:lnTo>
                    <a:pt x="3815689" y="635965"/>
                  </a:lnTo>
                  <a:lnTo>
                    <a:pt x="3813945" y="588502"/>
                  </a:lnTo>
                  <a:lnTo>
                    <a:pt x="3808794" y="541987"/>
                  </a:lnTo>
                  <a:lnTo>
                    <a:pt x="3800359" y="496542"/>
                  </a:lnTo>
                  <a:lnTo>
                    <a:pt x="3788763" y="452291"/>
                  </a:lnTo>
                  <a:lnTo>
                    <a:pt x="3774129" y="409355"/>
                  </a:lnTo>
                  <a:lnTo>
                    <a:pt x="3756580" y="367859"/>
                  </a:lnTo>
                  <a:lnTo>
                    <a:pt x="3736240" y="327925"/>
                  </a:lnTo>
                  <a:lnTo>
                    <a:pt x="3713230" y="289676"/>
                  </a:lnTo>
                  <a:lnTo>
                    <a:pt x="3687675" y="253235"/>
                  </a:lnTo>
                  <a:lnTo>
                    <a:pt x="3659697" y="218726"/>
                  </a:lnTo>
                  <a:lnTo>
                    <a:pt x="3629418" y="186270"/>
                  </a:lnTo>
                  <a:lnTo>
                    <a:pt x="3596963" y="155992"/>
                  </a:lnTo>
                  <a:lnTo>
                    <a:pt x="3562453" y="128014"/>
                  </a:lnTo>
                  <a:lnTo>
                    <a:pt x="3526012" y="102458"/>
                  </a:lnTo>
                  <a:lnTo>
                    <a:pt x="3487764" y="79449"/>
                  </a:lnTo>
                  <a:lnTo>
                    <a:pt x="3447830" y="59108"/>
                  </a:lnTo>
                  <a:lnTo>
                    <a:pt x="3406333" y="41560"/>
                  </a:lnTo>
                  <a:lnTo>
                    <a:pt x="3363398" y="26926"/>
                  </a:lnTo>
                  <a:lnTo>
                    <a:pt x="3319146" y="15330"/>
                  </a:lnTo>
                  <a:lnTo>
                    <a:pt x="3273702" y="6895"/>
                  </a:lnTo>
                  <a:lnTo>
                    <a:pt x="3227186" y="1744"/>
                  </a:lnTo>
                  <a:lnTo>
                    <a:pt x="3179724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4522" y="1632450"/>
              <a:ext cx="3815715" cy="4610100"/>
            </a:xfrm>
            <a:custGeom>
              <a:avLst/>
              <a:gdLst/>
              <a:ahLst/>
              <a:cxnLst/>
              <a:rect l="l" t="t" r="r" b="b"/>
              <a:pathLst>
                <a:path w="3815715" h="4610100">
                  <a:moveTo>
                    <a:pt x="0" y="635965"/>
                  </a:moveTo>
                  <a:lnTo>
                    <a:pt x="1744" y="588502"/>
                  </a:lnTo>
                  <a:lnTo>
                    <a:pt x="6895" y="541987"/>
                  </a:lnTo>
                  <a:lnTo>
                    <a:pt x="15330" y="496542"/>
                  </a:lnTo>
                  <a:lnTo>
                    <a:pt x="26926" y="452291"/>
                  </a:lnTo>
                  <a:lnTo>
                    <a:pt x="41560" y="409355"/>
                  </a:lnTo>
                  <a:lnTo>
                    <a:pt x="59108" y="367859"/>
                  </a:lnTo>
                  <a:lnTo>
                    <a:pt x="79449" y="327925"/>
                  </a:lnTo>
                  <a:lnTo>
                    <a:pt x="102458" y="289676"/>
                  </a:lnTo>
                  <a:lnTo>
                    <a:pt x="128014" y="253235"/>
                  </a:lnTo>
                  <a:lnTo>
                    <a:pt x="155992" y="218726"/>
                  </a:lnTo>
                  <a:lnTo>
                    <a:pt x="186270" y="186270"/>
                  </a:lnTo>
                  <a:lnTo>
                    <a:pt x="218726" y="155992"/>
                  </a:lnTo>
                  <a:lnTo>
                    <a:pt x="253235" y="128014"/>
                  </a:lnTo>
                  <a:lnTo>
                    <a:pt x="289676" y="102458"/>
                  </a:lnTo>
                  <a:lnTo>
                    <a:pt x="327925" y="79449"/>
                  </a:lnTo>
                  <a:lnTo>
                    <a:pt x="367859" y="59108"/>
                  </a:lnTo>
                  <a:lnTo>
                    <a:pt x="409355" y="41560"/>
                  </a:lnTo>
                  <a:lnTo>
                    <a:pt x="452291" y="26926"/>
                  </a:lnTo>
                  <a:lnTo>
                    <a:pt x="496542" y="15330"/>
                  </a:lnTo>
                  <a:lnTo>
                    <a:pt x="541987" y="6895"/>
                  </a:lnTo>
                  <a:lnTo>
                    <a:pt x="588502" y="1744"/>
                  </a:lnTo>
                  <a:lnTo>
                    <a:pt x="635965" y="0"/>
                  </a:lnTo>
                  <a:lnTo>
                    <a:pt x="3179724" y="0"/>
                  </a:lnTo>
                  <a:lnTo>
                    <a:pt x="3227186" y="1744"/>
                  </a:lnTo>
                  <a:lnTo>
                    <a:pt x="3273702" y="6895"/>
                  </a:lnTo>
                  <a:lnTo>
                    <a:pt x="3319146" y="15330"/>
                  </a:lnTo>
                  <a:lnTo>
                    <a:pt x="3363398" y="26926"/>
                  </a:lnTo>
                  <a:lnTo>
                    <a:pt x="3406333" y="41560"/>
                  </a:lnTo>
                  <a:lnTo>
                    <a:pt x="3447830" y="59108"/>
                  </a:lnTo>
                  <a:lnTo>
                    <a:pt x="3487764" y="79449"/>
                  </a:lnTo>
                  <a:lnTo>
                    <a:pt x="3526012" y="102458"/>
                  </a:lnTo>
                  <a:lnTo>
                    <a:pt x="3562453" y="128014"/>
                  </a:lnTo>
                  <a:lnTo>
                    <a:pt x="3596963" y="155992"/>
                  </a:lnTo>
                  <a:lnTo>
                    <a:pt x="3629418" y="186270"/>
                  </a:lnTo>
                  <a:lnTo>
                    <a:pt x="3659697" y="218726"/>
                  </a:lnTo>
                  <a:lnTo>
                    <a:pt x="3687675" y="253235"/>
                  </a:lnTo>
                  <a:lnTo>
                    <a:pt x="3713230" y="289676"/>
                  </a:lnTo>
                  <a:lnTo>
                    <a:pt x="3736240" y="327925"/>
                  </a:lnTo>
                  <a:lnTo>
                    <a:pt x="3756580" y="367859"/>
                  </a:lnTo>
                  <a:lnTo>
                    <a:pt x="3774129" y="409355"/>
                  </a:lnTo>
                  <a:lnTo>
                    <a:pt x="3788763" y="452291"/>
                  </a:lnTo>
                  <a:lnTo>
                    <a:pt x="3800359" y="496542"/>
                  </a:lnTo>
                  <a:lnTo>
                    <a:pt x="3808794" y="541987"/>
                  </a:lnTo>
                  <a:lnTo>
                    <a:pt x="3813945" y="588502"/>
                  </a:lnTo>
                  <a:lnTo>
                    <a:pt x="3815689" y="635965"/>
                  </a:lnTo>
                  <a:lnTo>
                    <a:pt x="3815689" y="3974020"/>
                  </a:lnTo>
                  <a:lnTo>
                    <a:pt x="3813945" y="4021482"/>
                  </a:lnTo>
                  <a:lnTo>
                    <a:pt x="3808794" y="4067998"/>
                  </a:lnTo>
                  <a:lnTo>
                    <a:pt x="3800359" y="4113443"/>
                  </a:lnTo>
                  <a:lnTo>
                    <a:pt x="3788763" y="4157694"/>
                  </a:lnTo>
                  <a:lnTo>
                    <a:pt x="3774129" y="4200630"/>
                  </a:lnTo>
                  <a:lnTo>
                    <a:pt x="3756580" y="4242126"/>
                  </a:lnTo>
                  <a:lnTo>
                    <a:pt x="3736240" y="4282060"/>
                  </a:lnTo>
                  <a:lnTo>
                    <a:pt x="3713230" y="4320309"/>
                  </a:lnTo>
                  <a:lnTo>
                    <a:pt x="3687675" y="4356749"/>
                  </a:lnTo>
                  <a:lnTo>
                    <a:pt x="3659697" y="4391259"/>
                  </a:lnTo>
                  <a:lnTo>
                    <a:pt x="3629418" y="4423714"/>
                  </a:lnTo>
                  <a:lnTo>
                    <a:pt x="3596963" y="4453993"/>
                  </a:lnTo>
                  <a:lnTo>
                    <a:pt x="3562453" y="4481971"/>
                  </a:lnTo>
                  <a:lnTo>
                    <a:pt x="3526012" y="4507527"/>
                  </a:lnTo>
                  <a:lnTo>
                    <a:pt x="3487764" y="4530536"/>
                  </a:lnTo>
                  <a:lnTo>
                    <a:pt x="3447830" y="4550877"/>
                  </a:lnTo>
                  <a:lnTo>
                    <a:pt x="3406333" y="4568425"/>
                  </a:lnTo>
                  <a:lnTo>
                    <a:pt x="3363398" y="4583059"/>
                  </a:lnTo>
                  <a:lnTo>
                    <a:pt x="3319146" y="4594655"/>
                  </a:lnTo>
                  <a:lnTo>
                    <a:pt x="3273702" y="4603090"/>
                  </a:lnTo>
                  <a:lnTo>
                    <a:pt x="3227186" y="4608241"/>
                  </a:lnTo>
                  <a:lnTo>
                    <a:pt x="3179724" y="4609985"/>
                  </a:lnTo>
                  <a:lnTo>
                    <a:pt x="635965" y="4609985"/>
                  </a:lnTo>
                  <a:lnTo>
                    <a:pt x="588502" y="4608241"/>
                  </a:lnTo>
                  <a:lnTo>
                    <a:pt x="541987" y="4603090"/>
                  </a:lnTo>
                  <a:lnTo>
                    <a:pt x="496542" y="4594655"/>
                  </a:lnTo>
                  <a:lnTo>
                    <a:pt x="452291" y="4583059"/>
                  </a:lnTo>
                  <a:lnTo>
                    <a:pt x="409355" y="4568425"/>
                  </a:lnTo>
                  <a:lnTo>
                    <a:pt x="367859" y="4550877"/>
                  </a:lnTo>
                  <a:lnTo>
                    <a:pt x="327925" y="4530536"/>
                  </a:lnTo>
                  <a:lnTo>
                    <a:pt x="289676" y="4507527"/>
                  </a:lnTo>
                  <a:lnTo>
                    <a:pt x="253235" y="4481971"/>
                  </a:lnTo>
                  <a:lnTo>
                    <a:pt x="218726" y="4453993"/>
                  </a:lnTo>
                  <a:lnTo>
                    <a:pt x="186270" y="4423714"/>
                  </a:lnTo>
                  <a:lnTo>
                    <a:pt x="155992" y="4391259"/>
                  </a:lnTo>
                  <a:lnTo>
                    <a:pt x="128014" y="4356749"/>
                  </a:lnTo>
                  <a:lnTo>
                    <a:pt x="102458" y="4320309"/>
                  </a:lnTo>
                  <a:lnTo>
                    <a:pt x="79449" y="4282060"/>
                  </a:lnTo>
                  <a:lnTo>
                    <a:pt x="59108" y="4242126"/>
                  </a:lnTo>
                  <a:lnTo>
                    <a:pt x="41560" y="4200630"/>
                  </a:lnTo>
                  <a:lnTo>
                    <a:pt x="26926" y="4157694"/>
                  </a:lnTo>
                  <a:lnTo>
                    <a:pt x="15330" y="4113443"/>
                  </a:lnTo>
                  <a:lnTo>
                    <a:pt x="6895" y="4067998"/>
                  </a:lnTo>
                  <a:lnTo>
                    <a:pt x="1744" y="4021482"/>
                  </a:lnTo>
                  <a:lnTo>
                    <a:pt x="0" y="3974020"/>
                  </a:lnTo>
                  <a:lnTo>
                    <a:pt x="0" y="63596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451173" y="1766399"/>
            <a:ext cx="1412875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7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380"/>
              </a:spcBef>
            </a:pPr>
            <a:r>
              <a:rPr sz="1800" b="1" spc="-165" dirty="0">
                <a:solidFill>
                  <a:srgbClr val="6F2F9F"/>
                </a:solidFill>
                <a:latin typeface="Arial"/>
                <a:cs typeface="Arial"/>
              </a:rPr>
              <a:t>Liste</a:t>
            </a:r>
            <a:r>
              <a:rPr sz="18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14" dirty="0">
                <a:solidFill>
                  <a:srgbClr val="6F2F9F"/>
                </a:solidFill>
                <a:latin typeface="Arial"/>
                <a:cs typeface="Arial"/>
              </a:rPr>
              <a:t>complète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06741" y="2758438"/>
            <a:ext cx="3675379" cy="3357245"/>
            <a:chOff x="306741" y="2758438"/>
            <a:chExt cx="3675379" cy="3357245"/>
          </a:xfrm>
        </p:grpSpPr>
        <p:sp>
          <p:nvSpPr>
            <p:cNvPr id="11" name="object 11"/>
            <p:cNvSpPr/>
            <p:nvPr/>
          </p:nvSpPr>
          <p:spPr>
            <a:xfrm>
              <a:off x="313091" y="2764788"/>
              <a:ext cx="3662679" cy="3344545"/>
            </a:xfrm>
            <a:custGeom>
              <a:avLst/>
              <a:gdLst/>
              <a:ahLst/>
              <a:cxnLst/>
              <a:rect l="l" t="t" r="r" b="b"/>
              <a:pathLst>
                <a:path w="3662679" h="3344545">
                  <a:moveTo>
                    <a:pt x="3104883" y="0"/>
                  </a:moveTo>
                  <a:lnTo>
                    <a:pt x="557415" y="0"/>
                  </a:lnTo>
                  <a:lnTo>
                    <a:pt x="509320" y="2046"/>
                  </a:lnTo>
                  <a:lnTo>
                    <a:pt x="462360" y="8072"/>
                  </a:lnTo>
                  <a:lnTo>
                    <a:pt x="416704" y="17912"/>
                  </a:lnTo>
                  <a:lnTo>
                    <a:pt x="372519" y="31398"/>
                  </a:lnTo>
                  <a:lnTo>
                    <a:pt x="329971" y="48363"/>
                  </a:lnTo>
                  <a:lnTo>
                    <a:pt x="289229" y="68638"/>
                  </a:lnTo>
                  <a:lnTo>
                    <a:pt x="250460" y="92058"/>
                  </a:lnTo>
                  <a:lnTo>
                    <a:pt x="213830" y="118455"/>
                  </a:lnTo>
                  <a:lnTo>
                    <a:pt x="179508" y="147660"/>
                  </a:lnTo>
                  <a:lnTo>
                    <a:pt x="147660" y="179508"/>
                  </a:lnTo>
                  <a:lnTo>
                    <a:pt x="118455" y="213830"/>
                  </a:lnTo>
                  <a:lnTo>
                    <a:pt x="92058" y="250460"/>
                  </a:lnTo>
                  <a:lnTo>
                    <a:pt x="68638" y="289229"/>
                  </a:lnTo>
                  <a:lnTo>
                    <a:pt x="48363" y="329971"/>
                  </a:lnTo>
                  <a:lnTo>
                    <a:pt x="31398" y="372519"/>
                  </a:lnTo>
                  <a:lnTo>
                    <a:pt x="17912" y="416704"/>
                  </a:lnTo>
                  <a:lnTo>
                    <a:pt x="8072" y="462360"/>
                  </a:lnTo>
                  <a:lnTo>
                    <a:pt x="2046" y="509320"/>
                  </a:lnTo>
                  <a:lnTo>
                    <a:pt x="0" y="557415"/>
                  </a:lnTo>
                  <a:lnTo>
                    <a:pt x="0" y="2787002"/>
                  </a:lnTo>
                  <a:lnTo>
                    <a:pt x="2046" y="2835097"/>
                  </a:lnTo>
                  <a:lnTo>
                    <a:pt x="8072" y="2882057"/>
                  </a:lnTo>
                  <a:lnTo>
                    <a:pt x="17912" y="2927713"/>
                  </a:lnTo>
                  <a:lnTo>
                    <a:pt x="31398" y="2971898"/>
                  </a:lnTo>
                  <a:lnTo>
                    <a:pt x="48363" y="3014446"/>
                  </a:lnTo>
                  <a:lnTo>
                    <a:pt x="68638" y="3055188"/>
                  </a:lnTo>
                  <a:lnTo>
                    <a:pt x="92058" y="3093957"/>
                  </a:lnTo>
                  <a:lnTo>
                    <a:pt x="118455" y="3130587"/>
                  </a:lnTo>
                  <a:lnTo>
                    <a:pt x="147660" y="3164909"/>
                  </a:lnTo>
                  <a:lnTo>
                    <a:pt x="179508" y="3196757"/>
                  </a:lnTo>
                  <a:lnTo>
                    <a:pt x="213830" y="3225962"/>
                  </a:lnTo>
                  <a:lnTo>
                    <a:pt x="250460" y="3252359"/>
                  </a:lnTo>
                  <a:lnTo>
                    <a:pt x="289229" y="3275779"/>
                  </a:lnTo>
                  <a:lnTo>
                    <a:pt x="329971" y="3296054"/>
                  </a:lnTo>
                  <a:lnTo>
                    <a:pt x="372519" y="3313019"/>
                  </a:lnTo>
                  <a:lnTo>
                    <a:pt x="416704" y="3326505"/>
                  </a:lnTo>
                  <a:lnTo>
                    <a:pt x="462360" y="3336345"/>
                  </a:lnTo>
                  <a:lnTo>
                    <a:pt x="509320" y="3342371"/>
                  </a:lnTo>
                  <a:lnTo>
                    <a:pt x="557415" y="3344418"/>
                  </a:lnTo>
                  <a:lnTo>
                    <a:pt x="3104883" y="3344418"/>
                  </a:lnTo>
                  <a:lnTo>
                    <a:pt x="3152978" y="3342371"/>
                  </a:lnTo>
                  <a:lnTo>
                    <a:pt x="3199938" y="3336345"/>
                  </a:lnTo>
                  <a:lnTo>
                    <a:pt x="3245594" y="3326505"/>
                  </a:lnTo>
                  <a:lnTo>
                    <a:pt x="3289779" y="3313019"/>
                  </a:lnTo>
                  <a:lnTo>
                    <a:pt x="3332327" y="3296054"/>
                  </a:lnTo>
                  <a:lnTo>
                    <a:pt x="3373069" y="3275779"/>
                  </a:lnTo>
                  <a:lnTo>
                    <a:pt x="3411838" y="3252359"/>
                  </a:lnTo>
                  <a:lnTo>
                    <a:pt x="3448468" y="3225962"/>
                  </a:lnTo>
                  <a:lnTo>
                    <a:pt x="3482790" y="3196757"/>
                  </a:lnTo>
                  <a:lnTo>
                    <a:pt x="3514638" y="3164909"/>
                  </a:lnTo>
                  <a:lnTo>
                    <a:pt x="3543843" y="3130587"/>
                  </a:lnTo>
                  <a:lnTo>
                    <a:pt x="3570240" y="3093957"/>
                  </a:lnTo>
                  <a:lnTo>
                    <a:pt x="3593660" y="3055188"/>
                  </a:lnTo>
                  <a:lnTo>
                    <a:pt x="3613935" y="3014446"/>
                  </a:lnTo>
                  <a:lnTo>
                    <a:pt x="3630900" y="2971898"/>
                  </a:lnTo>
                  <a:lnTo>
                    <a:pt x="3644386" y="2927713"/>
                  </a:lnTo>
                  <a:lnTo>
                    <a:pt x="3654226" y="2882057"/>
                  </a:lnTo>
                  <a:lnTo>
                    <a:pt x="3660252" y="2835097"/>
                  </a:lnTo>
                  <a:lnTo>
                    <a:pt x="3662299" y="2787002"/>
                  </a:lnTo>
                  <a:lnTo>
                    <a:pt x="3662299" y="557415"/>
                  </a:lnTo>
                  <a:lnTo>
                    <a:pt x="3660252" y="509320"/>
                  </a:lnTo>
                  <a:lnTo>
                    <a:pt x="3654226" y="462360"/>
                  </a:lnTo>
                  <a:lnTo>
                    <a:pt x="3644386" y="416704"/>
                  </a:lnTo>
                  <a:lnTo>
                    <a:pt x="3630900" y="372519"/>
                  </a:lnTo>
                  <a:lnTo>
                    <a:pt x="3613935" y="329971"/>
                  </a:lnTo>
                  <a:lnTo>
                    <a:pt x="3593660" y="289229"/>
                  </a:lnTo>
                  <a:lnTo>
                    <a:pt x="3570240" y="250460"/>
                  </a:lnTo>
                  <a:lnTo>
                    <a:pt x="3543843" y="213830"/>
                  </a:lnTo>
                  <a:lnTo>
                    <a:pt x="3514638" y="179508"/>
                  </a:lnTo>
                  <a:lnTo>
                    <a:pt x="3482790" y="147660"/>
                  </a:lnTo>
                  <a:lnTo>
                    <a:pt x="3448468" y="118455"/>
                  </a:lnTo>
                  <a:lnTo>
                    <a:pt x="3411838" y="92058"/>
                  </a:lnTo>
                  <a:lnTo>
                    <a:pt x="3373069" y="68638"/>
                  </a:lnTo>
                  <a:lnTo>
                    <a:pt x="3332327" y="48363"/>
                  </a:lnTo>
                  <a:lnTo>
                    <a:pt x="3289779" y="31398"/>
                  </a:lnTo>
                  <a:lnTo>
                    <a:pt x="3245594" y="17912"/>
                  </a:lnTo>
                  <a:lnTo>
                    <a:pt x="3199938" y="8072"/>
                  </a:lnTo>
                  <a:lnTo>
                    <a:pt x="3152978" y="2046"/>
                  </a:lnTo>
                  <a:lnTo>
                    <a:pt x="3104883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3091" y="2764788"/>
              <a:ext cx="3662679" cy="3344545"/>
            </a:xfrm>
            <a:custGeom>
              <a:avLst/>
              <a:gdLst/>
              <a:ahLst/>
              <a:cxnLst/>
              <a:rect l="l" t="t" r="r" b="b"/>
              <a:pathLst>
                <a:path w="3662679" h="3344545">
                  <a:moveTo>
                    <a:pt x="0" y="557415"/>
                  </a:moveTo>
                  <a:lnTo>
                    <a:pt x="2046" y="509320"/>
                  </a:lnTo>
                  <a:lnTo>
                    <a:pt x="8072" y="462360"/>
                  </a:lnTo>
                  <a:lnTo>
                    <a:pt x="17912" y="416704"/>
                  </a:lnTo>
                  <a:lnTo>
                    <a:pt x="31398" y="372519"/>
                  </a:lnTo>
                  <a:lnTo>
                    <a:pt x="48363" y="329971"/>
                  </a:lnTo>
                  <a:lnTo>
                    <a:pt x="68638" y="289229"/>
                  </a:lnTo>
                  <a:lnTo>
                    <a:pt x="92058" y="250460"/>
                  </a:lnTo>
                  <a:lnTo>
                    <a:pt x="118455" y="213830"/>
                  </a:lnTo>
                  <a:lnTo>
                    <a:pt x="147660" y="179508"/>
                  </a:lnTo>
                  <a:lnTo>
                    <a:pt x="179508" y="147660"/>
                  </a:lnTo>
                  <a:lnTo>
                    <a:pt x="213830" y="118455"/>
                  </a:lnTo>
                  <a:lnTo>
                    <a:pt x="250460" y="92058"/>
                  </a:lnTo>
                  <a:lnTo>
                    <a:pt x="289229" y="68638"/>
                  </a:lnTo>
                  <a:lnTo>
                    <a:pt x="329971" y="48363"/>
                  </a:lnTo>
                  <a:lnTo>
                    <a:pt x="372519" y="31398"/>
                  </a:lnTo>
                  <a:lnTo>
                    <a:pt x="416704" y="17912"/>
                  </a:lnTo>
                  <a:lnTo>
                    <a:pt x="462360" y="8072"/>
                  </a:lnTo>
                  <a:lnTo>
                    <a:pt x="509320" y="2046"/>
                  </a:lnTo>
                  <a:lnTo>
                    <a:pt x="557415" y="0"/>
                  </a:lnTo>
                  <a:lnTo>
                    <a:pt x="3104883" y="0"/>
                  </a:lnTo>
                  <a:lnTo>
                    <a:pt x="3152978" y="2046"/>
                  </a:lnTo>
                  <a:lnTo>
                    <a:pt x="3199938" y="8072"/>
                  </a:lnTo>
                  <a:lnTo>
                    <a:pt x="3245594" y="17912"/>
                  </a:lnTo>
                  <a:lnTo>
                    <a:pt x="3289779" y="31398"/>
                  </a:lnTo>
                  <a:lnTo>
                    <a:pt x="3332327" y="48363"/>
                  </a:lnTo>
                  <a:lnTo>
                    <a:pt x="3373069" y="68638"/>
                  </a:lnTo>
                  <a:lnTo>
                    <a:pt x="3411838" y="92058"/>
                  </a:lnTo>
                  <a:lnTo>
                    <a:pt x="3448468" y="118455"/>
                  </a:lnTo>
                  <a:lnTo>
                    <a:pt x="3482790" y="147660"/>
                  </a:lnTo>
                  <a:lnTo>
                    <a:pt x="3514638" y="179508"/>
                  </a:lnTo>
                  <a:lnTo>
                    <a:pt x="3543843" y="213830"/>
                  </a:lnTo>
                  <a:lnTo>
                    <a:pt x="3570240" y="250460"/>
                  </a:lnTo>
                  <a:lnTo>
                    <a:pt x="3593660" y="289229"/>
                  </a:lnTo>
                  <a:lnTo>
                    <a:pt x="3613935" y="329971"/>
                  </a:lnTo>
                  <a:lnTo>
                    <a:pt x="3630900" y="372519"/>
                  </a:lnTo>
                  <a:lnTo>
                    <a:pt x="3644386" y="416704"/>
                  </a:lnTo>
                  <a:lnTo>
                    <a:pt x="3654226" y="462360"/>
                  </a:lnTo>
                  <a:lnTo>
                    <a:pt x="3660252" y="509320"/>
                  </a:lnTo>
                  <a:lnTo>
                    <a:pt x="3662299" y="557415"/>
                  </a:lnTo>
                  <a:lnTo>
                    <a:pt x="3662299" y="2787002"/>
                  </a:lnTo>
                  <a:lnTo>
                    <a:pt x="3660252" y="2835097"/>
                  </a:lnTo>
                  <a:lnTo>
                    <a:pt x="3654226" y="2882057"/>
                  </a:lnTo>
                  <a:lnTo>
                    <a:pt x="3644386" y="2927713"/>
                  </a:lnTo>
                  <a:lnTo>
                    <a:pt x="3630900" y="2971898"/>
                  </a:lnTo>
                  <a:lnTo>
                    <a:pt x="3613935" y="3014446"/>
                  </a:lnTo>
                  <a:lnTo>
                    <a:pt x="3593660" y="3055188"/>
                  </a:lnTo>
                  <a:lnTo>
                    <a:pt x="3570240" y="3093957"/>
                  </a:lnTo>
                  <a:lnTo>
                    <a:pt x="3543843" y="3130587"/>
                  </a:lnTo>
                  <a:lnTo>
                    <a:pt x="3514638" y="3164909"/>
                  </a:lnTo>
                  <a:lnTo>
                    <a:pt x="3482790" y="3196757"/>
                  </a:lnTo>
                  <a:lnTo>
                    <a:pt x="3448468" y="3225962"/>
                  </a:lnTo>
                  <a:lnTo>
                    <a:pt x="3411838" y="3252359"/>
                  </a:lnTo>
                  <a:lnTo>
                    <a:pt x="3373069" y="3275779"/>
                  </a:lnTo>
                  <a:lnTo>
                    <a:pt x="3332327" y="3296054"/>
                  </a:lnTo>
                  <a:lnTo>
                    <a:pt x="3289779" y="3313019"/>
                  </a:lnTo>
                  <a:lnTo>
                    <a:pt x="3245594" y="3326505"/>
                  </a:lnTo>
                  <a:lnTo>
                    <a:pt x="3199938" y="3336345"/>
                  </a:lnTo>
                  <a:lnTo>
                    <a:pt x="3152978" y="3342371"/>
                  </a:lnTo>
                  <a:lnTo>
                    <a:pt x="3104883" y="3344418"/>
                  </a:lnTo>
                  <a:lnTo>
                    <a:pt x="557415" y="3344418"/>
                  </a:lnTo>
                  <a:lnTo>
                    <a:pt x="509320" y="3342371"/>
                  </a:lnTo>
                  <a:lnTo>
                    <a:pt x="462360" y="3336345"/>
                  </a:lnTo>
                  <a:lnTo>
                    <a:pt x="416704" y="3326505"/>
                  </a:lnTo>
                  <a:lnTo>
                    <a:pt x="372519" y="3313019"/>
                  </a:lnTo>
                  <a:lnTo>
                    <a:pt x="329971" y="3296054"/>
                  </a:lnTo>
                  <a:lnTo>
                    <a:pt x="289229" y="3275779"/>
                  </a:lnTo>
                  <a:lnTo>
                    <a:pt x="250460" y="3252359"/>
                  </a:lnTo>
                  <a:lnTo>
                    <a:pt x="213830" y="3225962"/>
                  </a:lnTo>
                  <a:lnTo>
                    <a:pt x="179508" y="3196757"/>
                  </a:lnTo>
                  <a:lnTo>
                    <a:pt x="147660" y="3164909"/>
                  </a:lnTo>
                  <a:lnTo>
                    <a:pt x="118455" y="3130587"/>
                  </a:lnTo>
                  <a:lnTo>
                    <a:pt x="92058" y="3093957"/>
                  </a:lnTo>
                  <a:lnTo>
                    <a:pt x="68638" y="3055188"/>
                  </a:lnTo>
                  <a:lnTo>
                    <a:pt x="48363" y="3014446"/>
                  </a:lnTo>
                  <a:lnTo>
                    <a:pt x="31398" y="2971898"/>
                  </a:lnTo>
                  <a:lnTo>
                    <a:pt x="17912" y="2927713"/>
                  </a:lnTo>
                  <a:lnTo>
                    <a:pt x="8072" y="2882057"/>
                  </a:lnTo>
                  <a:lnTo>
                    <a:pt x="2046" y="2835097"/>
                  </a:lnTo>
                  <a:lnTo>
                    <a:pt x="0" y="2787002"/>
                  </a:lnTo>
                  <a:lnTo>
                    <a:pt x="0" y="55741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5092" y="3238623"/>
            <a:ext cx="3127375" cy="2374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Chimie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10,7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11,4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Anglais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Droit–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17,7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9,3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14,6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Staps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13,8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Maths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-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STAPS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8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16,4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moy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14,1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19019" y="858011"/>
            <a:ext cx="11767820" cy="692150"/>
            <a:chOff x="219019" y="858011"/>
            <a:chExt cx="11767820" cy="692150"/>
          </a:xfrm>
        </p:grpSpPr>
        <p:sp>
          <p:nvSpPr>
            <p:cNvPr id="15" name="object 15"/>
            <p:cNvSpPr/>
            <p:nvPr/>
          </p:nvSpPr>
          <p:spPr>
            <a:xfrm>
              <a:off x="225369" y="124663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11716410" y="0"/>
                  </a:moveTo>
                  <a:lnTo>
                    <a:pt x="38633" y="0"/>
                  </a:lnTo>
                  <a:lnTo>
                    <a:pt x="23595" y="3036"/>
                  </a:lnTo>
                  <a:lnTo>
                    <a:pt x="11315" y="11315"/>
                  </a:lnTo>
                  <a:lnTo>
                    <a:pt x="3036" y="23595"/>
                  </a:lnTo>
                  <a:lnTo>
                    <a:pt x="0" y="38633"/>
                  </a:lnTo>
                  <a:lnTo>
                    <a:pt x="0" y="193154"/>
                  </a:lnTo>
                  <a:lnTo>
                    <a:pt x="3036" y="208191"/>
                  </a:lnTo>
                  <a:lnTo>
                    <a:pt x="11315" y="220471"/>
                  </a:lnTo>
                  <a:lnTo>
                    <a:pt x="23595" y="228751"/>
                  </a:lnTo>
                  <a:lnTo>
                    <a:pt x="38633" y="231787"/>
                  </a:lnTo>
                  <a:lnTo>
                    <a:pt x="11716410" y="231787"/>
                  </a:lnTo>
                  <a:lnTo>
                    <a:pt x="11731447" y="228751"/>
                  </a:lnTo>
                  <a:lnTo>
                    <a:pt x="11743728" y="220471"/>
                  </a:lnTo>
                  <a:lnTo>
                    <a:pt x="11752007" y="208191"/>
                  </a:lnTo>
                  <a:lnTo>
                    <a:pt x="11755043" y="193154"/>
                  </a:lnTo>
                  <a:lnTo>
                    <a:pt x="11755043" y="38633"/>
                  </a:lnTo>
                  <a:lnTo>
                    <a:pt x="11752007" y="23595"/>
                  </a:lnTo>
                  <a:lnTo>
                    <a:pt x="11743728" y="11315"/>
                  </a:lnTo>
                  <a:lnTo>
                    <a:pt x="11731447" y="3036"/>
                  </a:lnTo>
                  <a:lnTo>
                    <a:pt x="11716410" y="0"/>
                  </a:lnTo>
                  <a:close/>
                </a:path>
              </a:pathLst>
            </a:custGeom>
            <a:solidFill>
              <a:srgbClr val="E1EF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5369" y="1246637"/>
              <a:ext cx="11755120" cy="232410"/>
            </a:xfrm>
            <a:custGeom>
              <a:avLst/>
              <a:gdLst/>
              <a:ahLst/>
              <a:cxnLst/>
              <a:rect l="l" t="t" r="r" b="b"/>
              <a:pathLst>
                <a:path w="11755120" h="232409">
                  <a:moveTo>
                    <a:pt x="0" y="38633"/>
                  </a:moveTo>
                  <a:lnTo>
                    <a:pt x="3036" y="23595"/>
                  </a:lnTo>
                  <a:lnTo>
                    <a:pt x="11315" y="11315"/>
                  </a:lnTo>
                  <a:lnTo>
                    <a:pt x="23595" y="3036"/>
                  </a:lnTo>
                  <a:lnTo>
                    <a:pt x="38633" y="0"/>
                  </a:lnTo>
                  <a:lnTo>
                    <a:pt x="11716410" y="0"/>
                  </a:lnTo>
                  <a:lnTo>
                    <a:pt x="11731447" y="3036"/>
                  </a:lnTo>
                  <a:lnTo>
                    <a:pt x="11743728" y="11315"/>
                  </a:lnTo>
                  <a:lnTo>
                    <a:pt x="11752007" y="23595"/>
                  </a:lnTo>
                  <a:lnTo>
                    <a:pt x="11755043" y="38633"/>
                  </a:lnTo>
                  <a:lnTo>
                    <a:pt x="11755043" y="193154"/>
                  </a:lnTo>
                  <a:lnTo>
                    <a:pt x="11752007" y="208191"/>
                  </a:lnTo>
                  <a:lnTo>
                    <a:pt x="11743728" y="220471"/>
                  </a:lnTo>
                  <a:lnTo>
                    <a:pt x="11731447" y="228751"/>
                  </a:lnTo>
                  <a:lnTo>
                    <a:pt x="11716410" y="231787"/>
                  </a:lnTo>
                  <a:lnTo>
                    <a:pt x="38633" y="231787"/>
                  </a:lnTo>
                  <a:lnTo>
                    <a:pt x="23595" y="228751"/>
                  </a:lnTo>
                  <a:lnTo>
                    <a:pt x="11315" y="220471"/>
                  </a:lnTo>
                  <a:lnTo>
                    <a:pt x="3036" y="208191"/>
                  </a:lnTo>
                  <a:lnTo>
                    <a:pt x="0" y="193154"/>
                  </a:lnTo>
                  <a:lnTo>
                    <a:pt x="0" y="38633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13404" y="858011"/>
              <a:ext cx="5474207" cy="69189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05784" y="990600"/>
              <a:ext cx="5102351" cy="48005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639681" y="884236"/>
              <a:ext cx="5367020" cy="586105"/>
            </a:xfrm>
            <a:custGeom>
              <a:avLst/>
              <a:gdLst/>
              <a:ahLst/>
              <a:cxnLst/>
              <a:rect l="l" t="t" r="r" b="b"/>
              <a:pathLst>
                <a:path w="5367020" h="586105">
                  <a:moveTo>
                    <a:pt x="5342750" y="0"/>
                  </a:moveTo>
                  <a:lnTo>
                    <a:pt x="24257" y="0"/>
                  </a:lnTo>
                  <a:lnTo>
                    <a:pt x="14814" y="1905"/>
                  </a:lnTo>
                  <a:lnTo>
                    <a:pt x="7104" y="7104"/>
                  </a:lnTo>
                  <a:lnTo>
                    <a:pt x="1905" y="14814"/>
                  </a:lnTo>
                  <a:lnTo>
                    <a:pt x="0" y="24257"/>
                  </a:lnTo>
                  <a:lnTo>
                    <a:pt x="0" y="561797"/>
                  </a:lnTo>
                  <a:lnTo>
                    <a:pt x="1905" y="571232"/>
                  </a:lnTo>
                  <a:lnTo>
                    <a:pt x="7104" y="578939"/>
                  </a:lnTo>
                  <a:lnTo>
                    <a:pt x="14814" y="584135"/>
                  </a:lnTo>
                  <a:lnTo>
                    <a:pt x="24257" y="586041"/>
                  </a:lnTo>
                  <a:lnTo>
                    <a:pt x="5342750" y="586041"/>
                  </a:lnTo>
                  <a:lnTo>
                    <a:pt x="5352192" y="584135"/>
                  </a:lnTo>
                  <a:lnTo>
                    <a:pt x="5359903" y="578939"/>
                  </a:lnTo>
                  <a:lnTo>
                    <a:pt x="5365101" y="571232"/>
                  </a:lnTo>
                  <a:lnTo>
                    <a:pt x="5367007" y="561797"/>
                  </a:lnTo>
                  <a:lnTo>
                    <a:pt x="5367007" y="24257"/>
                  </a:lnTo>
                  <a:lnTo>
                    <a:pt x="5365101" y="14814"/>
                  </a:lnTo>
                  <a:lnTo>
                    <a:pt x="5359903" y="7104"/>
                  </a:lnTo>
                  <a:lnTo>
                    <a:pt x="5352192" y="1905"/>
                  </a:lnTo>
                  <a:lnTo>
                    <a:pt x="534275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15423" y="1045688"/>
            <a:ext cx="8218170" cy="4514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22650">
              <a:lnSpc>
                <a:spcPts val="1435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Etape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2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: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Sélection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des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candidats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éligibles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à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la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sélection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MMOP/R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914"/>
              </a:lnSpc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Capacité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d’accueil</a:t>
            </a:r>
            <a:r>
              <a:rPr sz="1800" b="1" spc="-5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Maïeutique</a:t>
            </a:r>
            <a:r>
              <a:rPr sz="1800" b="1" spc="-7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6F2F9F"/>
                </a:solidFill>
                <a:latin typeface="Calibri"/>
                <a:cs typeface="Calibri"/>
              </a:rPr>
              <a:t>7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309100" y="1631619"/>
            <a:ext cx="1983105" cy="4613910"/>
            <a:chOff x="4309100" y="1631619"/>
            <a:chExt cx="1983105" cy="4613910"/>
          </a:xfrm>
        </p:grpSpPr>
        <p:sp>
          <p:nvSpPr>
            <p:cNvPr id="22" name="object 22"/>
            <p:cNvSpPr/>
            <p:nvPr/>
          </p:nvSpPr>
          <p:spPr>
            <a:xfrm>
              <a:off x="4315450" y="1637969"/>
              <a:ext cx="1970405" cy="4601210"/>
            </a:xfrm>
            <a:custGeom>
              <a:avLst/>
              <a:gdLst/>
              <a:ahLst/>
              <a:cxnLst/>
              <a:rect l="l" t="t" r="r" b="b"/>
              <a:pathLst>
                <a:path w="1970404" h="4601210">
                  <a:moveTo>
                    <a:pt x="1641970" y="0"/>
                  </a:moveTo>
                  <a:lnTo>
                    <a:pt x="328396" y="0"/>
                  </a:lnTo>
                  <a:lnTo>
                    <a:pt x="279868" y="3560"/>
                  </a:lnTo>
                  <a:lnTo>
                    <a:pt x="233551" y="13903"/>
                  </a:lnTo>
                  <a:lnTo>
                    <a:pt x="189952" y="30521"/>
                  </a:lnTo>
                  <a:lnTo>
                    <a:pt x="149581" y="52906"/>
                  </a:lnTo>
                  <a:lnTo>
                    <a:pt x="112944" y="80550"/>
                  </a:lnTo>
                  <a:lnTo>
                    <a:pt x="80550" y="112944"/>
                  </a:lnTo>
                  <a:lnTo>
                    <a:pt x="52906" y="149581"/>
                  </a:lnTo>
                  <a:lnTo>
                    <a:pt x="30521" y="189952"/>
                  </a:lnTo>
                  <a:lnTo>
                    <a:pt x="13903" y="233551"/>
                  </a:lnTo>
                  <a:lnTo>
                    <a:pt x="3560" y="279868"/>
                  </a:lnTo>
                  <a:lnTo>
                    <a:pt x="0" y="328396"/>
                  </a:lnTo>
                  <a:lnTo>
                    <a:pt x="0" y="4272394"/>
                  </a:lnTo>
                  <a:lnTo>
                    <a:pt x="3560" y="4320922"/>
                  </a:lnTo>
                  <a:lnTo>
                    <a:pt x="13903" y="4367239"/>
                  </a:lnTo>
                  <a:lnTo>
                    <a:pt x="30521" y="4410838"/>
                  </a:lnTo>
                  <a:lnTo>
                    <a:pt x="52906" y="4451209"/>
                  </a:lnTo>
                  <a:lnTo>
                    <a:pt x="80550" y="4487846"/>
                  </a:lnTo>
                  <a:lnTo>
                    <a:pt x="112944" y="4520240"/>
                  </a:lnTo>
                  <a:lnTo>
                    <a:pt x="149581" y="4547884"/>
                  </a:lnTo>
                  <a:lnTo>
                    <a:pt x="189952" y="4570268"/>
                  </a:lnTo>
                  <a:lnTo>
                    <a:pt x="233551" y="4586886"/>
                  </a:lnTo>
                  <a:lnTo>
                    <a:pt x="279868" y="4597230"/>
                  </a:lnTo>
                  <a:lnTo>
                    <a:pt x="328396" y="4600790"/>
                  </a:lnTo>
                  <a:lnTo>
                    <a:pt x="1641970" y="4600790"/>
                  </a:lnTo>
                  <a:lnTo>
                    <a:pt x="1690498" y="4597230"/>
                  </a:lnTo>
                  <a:lnTo>
                    <a:pt x="1736815" y="4586886"/>
                  </a:lnTo>
                  <a:lnTo>
                    <a:pt x="1780414" y="4570268"/>
                  </a:lnTo>
                  <a:lnTo>
                    <a:pt x="1820785" y="4547884"/>
                  </a:lnTo>
                  <a:lnTo>
                    <a:pt x="1857422" y="4520240"/>
                  </a:lnTo>
                  <a:lnTo>
                    <a:pt x="1889816" y="4487846"/>
                  </a:lnTo>
                  <a:lnTo>
                    <a:pt x="1917460" y="4451209"/>
                  </a:lnTo>
                  <a:lnTo>
                    <a:pt x="1939844" y="4410838"/>
                  </a:lnTo>
                  <a:lnTo>
                    <a:pt x="1956462" y="4367239"/>
                  </a:lnTo>
                  <a:lnTo>
                    <a:pt x="1966806" y="4320922"/>
                  </a:lnTo>
                  <a:lnTo>
                    <a:pt x="1970366" y="4272394"/>
                  </a:lnTo>
                  <a:lnTo>
                    <a:pt x="1970366" y="328396"/>
                  </a:lnTo>
                  <a:lnTo>
                    <a:pt x="1966806" y="279868"/>
                  </a:lnTo>
                  <a:lnTo>
                    <a:pt x="1956462" y="233551"/>
                  </a:lnTo>
                  <a:lnTo>
                    <a:pt x="1939844" y="189952"/>
                  </a:lnTo>
                  <a:lnTo>
                    <a:pt x="1917460" y="149581"/>
                  </a:lnTo>
                  <a:lnTo>
                    <a:pt x="1889816" y="112944"/>
                  </a:lnTo>
                  <a:lnTo>
                    <a:pt x="1857422" y="80550"/>
                  </a:lnTo>
                  <a:lnTo>
                    <a:pt x="1820785" y="52906"/>
                  </a:lnTo>
                  <a:lnTo>
                    <a:pt x="1780414" y="30521"/>
                  </a:lnTo>
                  <a:lnTo>
                    <a:pt x="1736815" y="13903"/>
                  </a:lnTo>
                  <a:lnTo>
                    <a:pt x="1690498" y="3560"/>
                  </a:lnTo>
                  <a:lnTo>
                    <a:pt x="164197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315450" y="1637969"/>
              <a:ext cx="1970405" cy="4601210"/>
            </a:xfrm>
            <a:custGeom>
              <a:avLst/>
              <a:gdLst/>
              <a:ahLst/>
              <a:cxnLst/>
              <a:rect l="l" t="t" r="r" b="b"/>
              <a:pathLst>
                <a:path w="1970404" h="4601210">
                  <a:moveTo>
                    <a:pt x="0" y="328396"/>
                  </a:moveTo>
                  <a:lnTo>
                    <a:pt x="3560" y="279868"/>
                  </a:lnTo>
                  <a:lnTo>
                    <a:pt x="13903" y="233551"/>
                  </a:lnTo>
                  <a:lnTo>
                    <a:pt x="30521" y="189952"/>
                  </a:lnTo>
                  <a:lnTo>
                    <a:pt x="52906" y="149581"/>
                  </a:lnTo>
                  <a:lnTo>
                    <a:pt x="80550" y="112944"/>
                  </a:lnTo>
                  <a:lnTo>
                    <a:pt x="112944" y="80550"/>
                  </a:lnTo>
                  <a:lnTo>
                    <a:pt x="149581" y="52906"/>
                  </a:lnTo>
                  <a:lnTo>
                    <a:pt x="189952" y="30521"/>
                  </a:lnTo>
                  <a:lnTo>
                    <a:pt x="233551" y="13903"/>
                  </a:lnTo>
                  <a:lnTo>
                    <a:pt x="279868" y="3560"/>
                  </a:lnTo>
                  <a:lnTo>
                    <a:pt x="328396" y="0"/>
                  </a:lnTo>
                  <a:lnTo>
                    <a:pt x="1641970" y="0"/>
                  </a:lnTo>
                  <a:lnTo>
                    <a:pt x="1690498" y="3560"/>
                  </a:lnTo>
                  <a:lnTo>
                    <a:pt x="1736815" y="13903"/>
                  </a:lnTo>
                  <a:lnTo>
                    <a:pt x="1780414" y="30521"/>
                  </a:lnTo>
                  <a:lnTo>
                    <a:pt x="1820785" y="52906"/>
                  </a:lnTo>
                  <a:lnTo>
                    <a:pt x="1857422" y="80550"/>
                  </a:lnTo>
                  <a:lnTo>
                    <a:pt x="1889816" y="112944"/>
                  </a:lnTo>
                  <a:lnTo>
                    <a:pt x="1917460" y="149581"/>
                  </a:lnTo>
                  <a:lnTo>
                    <a:pt x="1939844" y="189952"/>
                  </a:lnTo>
                  <a:lnTo>
                    <a:pt x="1956462" y="233551"/>
                  </a:lnTo>
                  <a:lnTo>
                    <a:pt x="1966806" y="279868"/>
                  </a:lnTo>
                  <a:lnTo>
                    <a:pt x="1970366" y="328396"/>
                  </a:lnTo>
                  <a:lnTo>
                    <a:pt x="1970366" y="4272394"/>
                  </a:lnTo>
                  <a:lnTo>
                    <a:pt x="1966806" y="4320922"/>
                  </a:lnTo>
                  <a:lnTo>
                    <a:pt x="1956462" y="4367239"/>
                  </a:lnTo>
                  <a:lnTo>
                    <a:pt x="1939844" y="4410838"/>
                  </a:lnTo>
                  <a:lnTo>
                    <a:pt x="1917460" y="4451209"/>
                  </a:lnTo>
                  <a:lnTo>
                    <a:pt x="1889816" y="4487846"/>
                  </a:lnTo>
                  <a:lnTo>
                    <a:pt x="1857422" y="4520240"/>
                  </a:lnTo>
                  <a:lnTo>
                    <a:pt x="1820785" y="4547884"/>
                  </a:lnTo>
                  <a:lnTo>
                    <a:pt x="1780414" y="4570268"/>
                  </a:lnTo>
                  <a:lnTo>
                    <a:pt x="1736815" y="4586886"/>
                  </a:lnTo>
                  <a:lnTo>
                    <a:pt x="1690498" y="4597230"/>
                  </a:lnTo>
                  <a:lnTo>
                    <a:pt x="1641970" y="4600790"/>
                  </a:lnTo>
                  <a:lnTo>
                    <a:pt x="328396" y="4600790"/>
                  </a:lnTo>
                  <a:lnTo>
                    <a:pt x="279868" y="4597230"/>
                  </a:lnTo>
                  <a:lnTo>
                    <a:pt x="233551" y="4586886"/>
                  </a:lnTo>
                  <a:lnTo>
                    <a:pt x="189952" y="4570268"/>
                  </a:lnTo>
                  <a:lnTo>
                    <a:pt x="149581" y="4547884"/>
                  </a:lnTo>
                  <a:lnTo>
                    <a:pt x="112944" y="4520240"/>
                  </a:lnTo>
                  <a:lnTo>
                    <a:pt x="80550" y="4487846"/>
                  </a:lnTo>
                  <a:lnTo>
                    <a:pt x="52906" y="4451209"/>
                  </a:lnTo>
                  <a:lnTo>
                    <a:pt x="30521" y="4410838"/>
                  </a:lnTo>
                  <a:lnTo>
                    <a:pt x="13903" y="4367239"/>
                  </a:lnTo>
                  <a:lnTo>
                    <a:pt x="3560" y="4320922"/>
                  </a:lnTo>
                  <a:lnTo>
                    <a:pt x="0" y="4272394"/>
                  </a:lnTo>
                  <a:lnTo>
                    <a:pt x="0" y="32839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619917" y="1681826"/>
            <a:ext cx="1412875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5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R="45720" algn="ctr">
              <a:lnSpc>
                <a:spcPct val="100000"/>
              </a:lnSpc>
              <a:spcBef>
                <a:spcPts val="138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UE</a:t>
            </a:r>
            <a:r>
              <a:rPr sz="18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Arial"/>
                <a:cs typeface="Arial"/>
              </a:rPr>
              <a:t>DS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397673" y="2763949"/>
            <a:ext cx="1804035" cy="3347720"/>
            <a:chOff x="4397673" y="2763949"/>
            <a:chExt cx="1804035" cy="3347720"/>
          </a:xfrm>
        </p:grpSpPr>
        <p:sp>
          <p:nvSpPr>
            <p:cNvPr id="26" name="object 26"/>
            <p:cNvSpPr/>
            <p:nvPr/>
          </p:nvSpPr>
          <p:spPr>
            <a:xfrm>
              <a:off x="4404023" y="2770299"/>
              <a:ext cx="1791335" cy="3335020"/>
            </a:xfrm>
            <a:custGeom>
              <a:avLst/>
              <a:gdLst/>
              <a:ahLst/>
              <a:cxnLst/>
              <a:rect l="l" t="t" r="r" b="b"/>
              <a:pathLst>
                <a:path w="1791335" h="3335020">
                  <a:moveTo>
                    <a:pt x="1492732" y="0"/>
                  </a:moveTo>
                  <a:lnTo>
                    <a:pt x="298551" y="0"/>
                  </a:lnTo>
                  <a:lnTo>
                    <a:pt x="250125" y="3907"/>
                  </a:lnTo>
                  <a:lnTo>
                    <a:pt x="204186" y="15220"/>
                  </a:lnTo>
                  <a:lnTo>
                    <a:pt x="161350" y="33324"/>
                  </a:lnTo>
                  <a:lnTo>
                    <a:pt x="122231" y="57603"/>
                  </a:lnTo>
                  <a:lnTo>
                    <a:pt x="87444" y="87444"/>
                  </a:lnTo>
                  <a:lnTo>
                    <a:pt x="57603" y="122231"/>
                  </a:lnTo>
                  <a:lnTo>
                    <a:pt x="33324" y="161350"/>
                  </a:lnTo>
                  <a:lnTo>
                    <a:pt x="15220" y="204186"/>
                  </a:lnTo>
                  <a:lnTo>
                    <a:pt x="3907" y="250125"/>
                  </a:lnTo>
                  <a:lnTo>
                    <a:pt x="0" y="298551"/>
                  </a:lnTo>
                  <a:lnTo>
                    <a:pt x="0" y="3036214"/>
                  </a:lnTo>
                  <a:lnTo>
                    <a:pt x="3907" y="3084640"/>
                  </a:lnTo>
                  <a:lnTo>
                    <a:pt x="15220" y="3130579"/>
                  </a:lnTo>
                  <a:lnTo>
                    <a:pt x="33324" y="3173415"/>
                  </a:lnTo>
                  <a:lnTo>
                    <a:pt x="57603" y="3212534"/>
                  </a:lnTo>
                  <a:lnTo>
                    <a:pt x="87444" y="3247321"/>
                  </a:lnTo>
                  <a:lnTo>
                    <a:pt x="122231" y="3277162"/>
                  </a:lnTo>
                  <a:lnTo>
                    <a:pt x="161350" y="3301441"/>
                  </a:lnTo>
                  <a:lnTo>
                    <a:pt x="204186" y="3319545"/>
                  </a:lnTo>
                  <a:lnTo>
                    <a:pt x="250125" y="3330858"/>
                  </a:lnTo>
                  <a:lnTo>
                    <a:pt x="298551" y="3334766"/>
                  </a:lnTo>
                  <a:lnTo>
                    <a:pt x="1492732" y="3334766"/>
                  </a:lnTo>
                  <a:lnTo>
                    <a:pt x="1541158" y="3330858"/>
                  </a:lnTo>
                  <a:lnTo>
                    <a:pt x="1587097" y="3319545"/>
                  </a:lnTo>
                  <a:lnTo>
                    <a:pt x="1629933" y="3301441"/>
                  </a:lnTo>
                  <a:lnTo>
                    <a:pt x="1669052" y="3277162"/>
                  </a:lnTo>
                  <a:lnTo>
                    <a:pt x="1703839" y="3247321"/>
                  </a:lnTo>
                  <a:lnTo>
                    <a:pt x="1733680" y="3212534"/>
                  </a:lnTo>
                  <a:lnTo>
                    <a:pt x="1757960" y="3173415"/>
                  </a:lnTo>
                  <a:lnTo>
                    <a:pt x="1776063" y="3130579"/>
                  </a:lnTo>
                  <a:lnTo>
                    <a:pt x="1787376" y="3084640"/>
                  </a:lnTo>
                  <a:lnTo>
                    <a:pt x="1791284" y="3036214"/>
                  </a:lnTo>
                  <a:lnTo>
                    <a:pt x="1791284" y="298551"/>
                  </a:lnTo>
                  <a:lnTo>
                    <a:pt x="1787376" y="250125"/>
                  </a:lnTo>
                  <a:lnTo>
                    <a:pt x="1776063" y="204186"/>
                  </a:lnTo>
                  <a:lnTo>
                    <a:pt x="1757960" y="161350"/>
                  </a:lnTo>
                  <a:lnTo>
                    <a:pt x="1733680" y="122231"/>
                  </a:lnTo>
                  <a:lnTo>
                    <a:pt x="1703839" y="87444"/>
                  </a:lnTo>
                  <a:lnTo>
                    <a:pt x="1669052" y="57603"/>
                  </a:lnTo>
                  <a:lnTo>
                    <a:pt x="1629933" y="33324"/>
                  </a:lnTo>
                  <a:lnTo>
                    <a:pt x="1587097" y="15220"/>
                  </a:lnTo>
                  <a:lnTo>
                    <a:pt x="1541158" y="3907"/>
                  </a:lnTo>
                  <a:lnTo>
                    <a:pt x="1492732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4404023" y="2770299"/>
              <a:ext cx="1791335" cy="3335020"/>
            </a:xfrm>
            <a:custGeom>
              <a:avLst/>
              <a:gdLst/>
              <a:ahLst/>
              <a:cxnLst/>
              <a:rect l="l" t="t" r="r" b="b"/>
              <a:pathLst>
                <a:path w="1791335" h="3335020">
                  <a:moveTo>
                    <a:pt x="0" y="298551"/>
                  </a:moveTo>
                  <a:lnTo>
                    <a:pt x="3907" y="250125"/>
                  </a:lnTo>
                  <a:lnTo>
                    <a:pt x="15220" y="204186"/>
                  </a:lnTo>
                  <a:lnTo>
                    <a:pt x="33324" y="161350"/>
                  </a:lnTo>
                  <a:lnTo>
                    <a:pt x="57603" y="122231"/>
                  </a:lnTo>
                  <a:lnTo>
                    <a:pt x="87444" y="87444"/>
                  </a:lnTo>
                  <a:lnTo>
                    <a:pt x="122231" y="57603"/>
                  </a:lnTo>
                  <a:lnTo>
                    <a:pt x="161350" y="33324"/>
                  </a:lnTo>
                  <a:lnTo>
                    <a:pt x="204186" y="15220"/>
                  </a:lnTo>
                  <a:lnTo>
                    <a:pt x="250125" y="3907"/>
                  </a:lnTo>
                  <a:lnTo>
                    <a:pt x="298551" y="0"/>
                  </a:lnTo>
                  <a:lnTo>
                    <a:pt x="1492732" y="0"/>
                  </a:lnTo>
                  <a:lnTo>
                    <a:pt x="1541158" y="3907"/>
                  </a:lnTo>
                  <a:lnTo>
                    <a:pt x="1587097" y="15220"/>
                  </a:lnTo>
                  <a:lnTo>
                    <a:pt x="1629933" y="33324"/>
                  </a:lnTo>
                  <a:lnTo>
                    <a:pt x="1669052" y="57603"/>
                  </a:lnTo>
                  <a:lnTo>
                    <a:pt x="1703839" y="87444"/>
                  </a:lnTo>
                  <a:lnTo>
                    <a:pt x="1733680" y="122231"/>
                  </a:lnTo>
                  <a:lnTo>
                    <a:pt x="1757960" y="161350"/>
                  </a:lnTo>
                  <a:lnTo>
                    <a:pt x="1776063" y="204186"/>
                  </a:lnTo>
                  <a:lnTo>
                    <a:pt x="1787376" y="250125"/>
                  </a:lnTo>
                  <a:lnTo>
                    <a:pt x="1791284" y="298551"/>
                  </a:lnTo>
                  <a:lnTo>
                    <a:pt x="1791284" y="3036214"/>
                  </a:lnTo>
                  <a:lnTo>
                    <a:pt x="1787376" y="3084640"/>
                  </a:lnTo>
                  <a:lnTo>
                    <a:pt x="1776063" y="3130579"/>
                  </a:lnTo>
                  <a:lnTo>
                    <a:pt x="1757960" y="3173415"/>
                  </a:lnTo>
                  <a:lnTo>
                    <a:pt x="1733680" y="3212534"/>
                  </a:lnTo>
                  <a:lnTo>
                    <a:pt x="1703839" y="3247321"/>
                  </a:lnTo>
                  <a:lnTo>
                    <a:pt x="1669052" y="3277162"/>
                  </a:lnTo>
                  <a:lnTo>
                    <a:pt x="1629933" y="3301441"/>
                  </a:lnTo>
                  <a:lnTo>
                    <a:pt x="1587097" y="3319545"/>
                  </a:lnTo>
                  <a:lnTo>
                    <a:pt x="1541158" y="3330858"/>
                  </a:lnTo>
                  <a:lnTo>
                    <a:pt x="1492732" y="3334766"/>
                  </a:lnTo>
                  <a:lnTo>
                    <a:pt x="298551" y="3334766"/>
                  </a:lnTo>
                  <a:lnTo>
                    <a:pt x="250125" y="3330858"/>
                  </a:lnTo>
                  <a:lnTo>
                    <a:pt x="204186" y="3319545"/>
                  </a:lnTo>
                  <a:lnTo>
                    <a:pt x="161350" y="3301441"/>
                  </a:lnTo>
                  <a:lnTo>
                    <a:pt x="122231" y="3277162"/>
                  </a:lnTo>
                  <a:lnTo>
                    <a:pt x="87444" y="3247321"/>
                  </a:lnTo>
                  <a:lnTo>
                    <a:pt x="57603" y="3212534"/>
                  </a:lnTo>
                  <a:lnTo>
                    <a:pt x="33324" y="3173415"/>
                  </a:lnTo>
                  <a:lnTo>
                    <a:pt x="15220" y="3130579"/>
                  </a:lnTo>
                  <a:lnTo>
                    <a:pt x="3907" y="3084640"/>
                  </a:lnTo>
                  <a:lnTo>
                    <a:pt x="0" y="3036214"/>
                  </a:lnTo>
                  <a:lnTo>
                    <a:pt x="0" y="29855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4570206" y="3239310"/>
            <a:ext cx="122428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</a:t>
            </a:r>
            <a:r>
              <a:rPr sz="1400" spc="-25" dirty="0">
                <a:latin typeface="Calibri"/>
                <a:cs typeface="Calibri"/>
              </a:rPr>
              <a:t>17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14,3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9,46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70563" y="4306483"/>
            <a:ext cx="127127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15,8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–UE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18,4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</a:t>
            </a:r>
            <a:r>
              <a:rPr lang="fr-FR" sz="1400" spc="-2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,6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13,76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 DS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</a:t>
            </a:r>
            <a:r>
              <a:rPr lang="fr-FR" sz="1400" spc="-20" dirty="0">
                <a:latin typeface="Calibri"/>
                <a:cs typeface="Calibri"/>
              </a:rPr>
              <a:t>5</a:t>
            </a:r>
            <a:r>
              <a:rPr sz="1400" spc="-20" dirty="0">
                <a:latin typeface="Calibri"/>
                <a:cs typeface="Calibri"/>
              </a:rPr>
              <a:t>,6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576739" y="1631619"/>
            <a:ext cx="2286635" cy="4613910"/>
            <a:chOff x="6576739" y="1631619"/>
            <a:chExt cx="2286635" cy="4613910"/>
          </a:xfrm>
        </p:grpSpPr>
        <p:sp>
          <p:nvSpPr>
            <p:cNvPr id="31" name="object 31"/>
            <p:cNvSpPr/>
            <p:nvPr/>
          </p:nvSpPr>
          <p:spPr>
            <a:xfrm>
              <a:off x="6583089" y="1637969"/>
              <a:ext cx="2273935" cy="4601210"/>
            </a:xfrm>
            <a:custGeom>
              <a:avLst/>
              <a:gdLst/>
              <a:ahLst/>
              <a:cxnLst/>
              <a:rect l="l" t="t" r="r" b="b"/>
              <a:pathLst>
                <a:path w="2273934" h="4601210">
                  <a:moveTo>
                    <a:pt x="1894433" y="0"/>
                  </a:moveTo>
                  <a:lnTo>
                    <a:pt x="378891" y="0"/>
                  </a:lnTo>
                  <a:lnTo>
                    <a:pt x="331364" y="2952"/>
                  </a:lnTo>
                  <a:lnTo>
                    <a:pt x="285598" y="11571"/>
                  </a:lnTo>
                  <a:lnTo>
                    <a:pt x="241949" y="25503"/>
                  </a:lnTo>
                  <a:lnTo>
                    <a:pt x="200772" y="44392"/>
                  </a:lnTo>
                  <a:lnTo>
                    <a:pt x="162422" y="67884"/>
                  </a:lnTo>
                  <a:lnTo>
                    <a:pt x="127253" y="95623"/>
                  </a:lnTo>
                  <a:lnTo>
                    <a:pt x="95623" y="127253"/>
                  </a:lnTo>
                  <a:lnTo>
                    <a:pt x="67884" y="162422"/>
                  </a:lnTo>
                  <a:lnTo>
                    <a:pt x="44392" y="200772"/>
                  </a:lnTo>
                  <a:lnTo>
                    <a:pt x="25503" y="241949"/>
                  </a:lnTo>
                  <a:lnTo>
                    <a:pt x="11571" y="285598"/>
                  </a:lnTo>
                  <a:lnTo>
                    <a:pt x="2952" y="331364"/>
                  </a:lnTo>
                  <a:lnTo>
                    <a:pt x="0" y="378891"/>
                  </a:lnTo>
                  <a:lnTo>
                    <a:pt x="0" y="4221899"/>
                  </a:lnTo>
                  <a:lnTo>
                    <a:pt x="2952" y="4269426"/>
                  </a:lnTo>
                  <a:lnTo>
                    <a:pt x="11571" y="4315192"/>
                  </a:lnTo>
                  <a:lnTo>
                    <a:pt x="25503" y="4358841"/>
                  </a:lnTo>
                  <a:lnTo>
                    <a:pt x="44392" y="4400018"/>
                  </a:lnTo>
                  <a:lnTo>
                    <a:pt x="67884" y="4438368"/>
                  </a:lnTo>
                  <a:lnTo>
                    <a:pt x="95623" y="4473536"/>
                  </a:lnTo>
                  <a:lnTo>
                    <a:pt x="127253" y="4505167"/>
                  </a:lnTo>
                  <a:lnTo>
                    <a:pt x="162422" y="4532906"/>
                  </a:lnTo>
                  <a:lnTo>
                    <a:pt x="200772" y="4556398"/>
                  </a:lnTo>
                  <a:lnTo>
                    <a:pt x="241949" y="4575287"/>
                  </a:lnTo>
                  <a:lnTo>
                    <a:pt x="285598" y="4589219"/>
                  </a:lnTo>
                  <a:lnTo>
                    <a:pt x="331364" y="4597838"/>
                  </a:lnTo>
                  <a:lnTo>
                    <a:pt x="378891" y="4600790"/>
                  </a:lnTo>
                  <a:lnTo>
                    <a:pt x="1894433" y="4600790"/>
                  </a:lnTo>
                  <a:lnTo>
                    <a:pt x="1941961" y="4597838"/>
                  </a:lnTo>
                  <a:lnTo>
                    <a:pt x="1987727" y="4589219"/>
                  </a:lnTo>
                  <a:lnTo>
                    <a:pt x="2031376" y="4575287"/>
                  </a:lnTo>
                  <a:lnTo>
                    <a:pt x="2072553" y="4556398"/>
                  </a:lnTo>
                  <a:lnTo>
                    <a:pt x="2110903" y="4532906"/>
                  </a:lnTo>
                  <a:lnTo>
                    <a:pt x="2146071" y="4505167"/>
                  </a:lnTo>
                  <a:lnTo>
                    <a:pt x="2177702" y="4473536"/>
                  </a:lnTo>
                  <a:lnTo>
                    <a:pt x="2205441" y="4438368"/>
                  </a:lnTo>
                  <a:lnTo>
                    <a:pt x="2228932" y="4400018"/>
                  </a:lnTo>
                  <a:lnTo>
                    <a:pt x="2247821" y="4358841"/>
                  </a:lnTo>
                  <a:lnTo>
                    <a:pt x="2261753" y="4315192"/>
                  </a:lnTo>
                  <a:lnTo>
                    <a:pt x="2270373" y="4269426"/>
                  </a:lnTo>
                  <a:lnTo>
                    <a:pt x="2273325" y="4221899"/>
                  </a:lnTo>
                  <a:lnTo>
                    <a:pt x="2273325" y="378891"/>
                  </a:lnTo>
                  <a:lnTo>
                    <a:pt x="2270373" y="331364"/>
                  </a:lnTo>
                  <a:lnTo>
                    <a:pt x="2261753" y="285598"/>
                  </a:lnTo>
                  <a:lnTo>
                    <a:pt x="2247821" y="241949"/>
                  </a:lnTo>
                  <a:lnTo>
                    <a:pt x="2228932" y="200772"/>
                  </a:lnTo>
                  <a:lnTo>
                    <a:pt x="2205441" y="162422"/>
                  </a:lnTo>
                  <a:lnTo>
                    <a:pt x="2177702" y="127253"/>
                  </a:lnTo>
                  <a:lnTo>
                    <a:pt x="2146071" y="95623"/>
                  </a:lnTo>
                  <a:lnTo>
                    <a:pt x="2110903" y="67884"/>
                  </a:lnTo>
                  <a:lnTo>
                    <a:pt x="2072553" y="44392"/>
                  </a:lnTo>
                  <a:lnTo>
                    <a:pt x="2031376" y="25503"/>
                  </a:lnTo>
                  <a:lnTo>
                    <a:pt x="1987727" y="11571"/>
                  </a:lnTo>
                  <a:lnTo>
                    <a:pt x="1941961" y="2952"/>
                  </a:lnTo>
                  <a:lnTo>
                    <a:pt x="1894433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583089" y="1637969"/>
              <a:ext cx="2273935" cy="4601210"/>
            </a:xfrm>
            <a:custGeom>
              <a:avLst/>
              <a:gdLst/>
              <a:ahLst/>
              <a:cxnLst/>
              <a:rect l="l" t="t" r="r" b="b"/>
              <a:pathLst>
                <a:path w="2273934" h="4601210">
                  <a:moveTo>
                    <a:pt x="0" y="378891"/>
                  </a:moveTo>
                  <a:lnTo>
                    <a:pt x="2952" y="331364"/>
                  </a:lnTo>
                  <a:lnTo>
                    <a:pt x="11571" y="285598"/>
                  </a:lnTo>
                  <a:lnTo>
                    <a:pt x="25503" y="241949"/>
                  </a:lnTo>
                  <a:lnTo>
                    <a:pt x="44392" y="200772"/>
                  </a:lnTo>
                  <a:lnTo>
                    <a:pt x="67884" y="162422"/>
                  </a:lnTo>
                  <a:lnTo>
                    <a:pt x="95623" y="127253"/>
                  </a:lnTo>
                  <a:lnTo>
                    <a:pt x="127253" y="95623"/>
                  </a:lnTo>
                  <a:lnTo>
                    <a:pt x="162422" y="67884"/>
                  </a:lnTo>
                  <a:lnTo>
                    <a:pt x="200772" y="44392"/>
                  </a:lnTo>
                  <a:lnTo>
                    <a:pt x="241949" y="25503"/>
                  </a:lnTo>
                  <a:lnTo>
                    <a:pt x="285598" y="11571"/>
                  </a:lnTo>
                  <a:lnTo>
                    <a:pt x="331364" y="2952"/>
                  </a:lnTo>
                  <a:lnTo>
                    <a:pt x="378891" y="0"/>
                  </a:lnTo>
                  <a:lnTo>
                    <a:pt x="1894433" y="0"/>
                  </a:lnTo>
                  <a:lnTo>
                    <a:pt x="1941961" y="2952"/>
                  </a:lnTo>
                  <a:lnTo>
                    <a:pt x="1987727" y="11571"/>
                  </a:lnTo>
                  <a:lnTo>
                    <a:pt x="2031376" y="25503"/>
                  </a:lnTo>
                  <a:lnTo>
                    <a:pt x="2072553" y="44392"/>
                  </a:lnTo>
                  <a:lnTo>
                    <a:pt x="2110903" y="67884"/>
                  </a:lnTo>
                  <a:lnTo>
                    <a:pt x="2146071" y="95623"/>
                  </a:lnTo>
                  <a:lnTo>
                    <a:pt x="2177702" y="127253"/>
                  </a:lnTo>
                  <a:lnTo>
                    <a:pt x="2205441" y="162422"/>
                  </a:lnTo>
                  <a:lnTo>
                    <a:pt x="2228932" y="200772"/>
                  </a:lnTo>
                  <a:lnTo>
                    <a:pt x="2247821" y="241949"/>
                  </a:lnTo>
                  <a:lnTo>
                    <a:pt x="2261753" y="285598"/>
                  </a:lnTo>
                  <a:lnTo>
                    <a:pt x="2270373" y="331364"/>
                  </a:lnTo>
                  <a:lnTo>
                    <a:pt x="2273325" y="378891"/>
                  </a:lnTo>
                  <a:lnTo>
                    <a:pt x="2273325" y="4221899"/>
                  </a:lnTo>
                  <a:lnTo>
                    <a:pt x="2270373" y="4269426"/>
                  </a:lnTo>
                  <a:lnTo>
                    <a:pt x="2261753" y="4315192"/>
                  </a:lnTo>
                  <a:lnTo>
                    <a:pt x="2247821" y="4358841"/>
                  </a:lnTo>
                  <a:lnTo>
                    <a:pt x="2228932" y="4400018"/>
                  </a:lnTo>
                  <a:lnTo>
                    <a:pt x="2205441" y="4438368"/>
                  </a:lnTo>
                  <a:lnTo>
                    <a:pt x="2177702" y="4473536"/>
                  </a:lnTo>
                  <a:lnTo>
                    <a:pt x="2146071" y="4505167"/>
                  </a:lnTo>
                  <a:lnTo>
                    <a:pt x="2110903" y="4532906"/>
                  </a:lnTo>
                  <a:lnTo>
                    <a:pt x="2072553" y="4556398"/>
                  </a:lnTo>
                  <a:lnTo>
                    <a:pt x="2031376" y="4575287"/>
                  </a:lnTo>
                  <a:lnTo>
                    <a:pt x="1987727" y="4589219"/>
                  </a:lnTo>
                  <a:lnTo>
                    <a:pt x="1941961" y="4597838"/>
                  </a:lnTo>
                  <a:lnTo>
                    <a:pt x="1894433" y="4600790"/>
                  </a:lnTo>
                  <a:lnTo>
                    <a:pt x="378891" y="4600790"/>
                  </a:lnTo>
                  <a:lnTo>
                    <a:pt x="331364" y="4597838"/>
                  </a:lnTo>
                  <a:lnTo>
                    <a:pt x="285598" y="4589219"/>
                  </a:lnTo>
                  <a:lnTo>
                    <a:pt x="241949" y="4575287"/>
                  </a:lnTo>
                  <a:lnTo>
                    <a:pt x="200772" y="4556398"/>
                  </a:lnTo>
                  <a:lnTo>
                    <a:pt x="162422" y="4532906"/>
                  </a:lnTo>
                  <a:lnTo>
                    <a:pt x="127253" y="4505167"/>
                  </a:lnTo>
                  <a:lnTo>
                    <a:pt x="95623" y="4473536"/>
                  </a:lnTo>
                  <a:lnTo>
                    <a:pt x="67884" y="4438368"/>
                  </a:lnTo>
                  <a:lnTo>
                    <a:pt x="44392" y="4400018"/>
                  </a:lnTo>
                  <a:lnTo>
                    <a:pt x="25503" y="4358841"/>
                  </a:lnTo>
                  <a:lnTo>
                    <a:pt x="11571" y="4315192"/>
                  </a:lnTo>
                  <a:lnTo>
                    <a:pt x="2952" y="4269426"/>
                  </a:lnTo>
                  <a:lnTo>
                    <a:pt x="0" y="4221899"/>
                  </a:lnTo>
                  <a:lnTo>
                    <a:pt x="0" y="378891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829192" y="1696616"/>
            <a:ext cx="1781810" cy="749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35" algn="ctr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80"/>
              </a:spcBef>
            </a:pPr>
            <a:r>
              <a:rPr sz="1800" b="1" spc="-190" dirty="0">
                <a:solidFill>
                  <a:srgbClr val="6F2F9F"/>
                </a:solidFill>
                <a:latin typeface="Arial"/>
                <a:cs typeface="Arial"/>
              </a:rPr>
              <a:t>Note</a:t>
            </a:r>
            <a:r>
              <a:rPr sz="1800" b="1" spc="-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6F2F9F"/>
                </a:solidFill>
                <a:latin typeface="Arial"/>
                <a:cs typeface="Arial"/>
              </a:rPr>
              <a:t>CS</a:t>
            </a:r>
            <a:r>
              <a:rPr sz="18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60" dirty="0">
                <a:solidFill>
                  <a:srgbClr val="6F2F9F"/>
                </a:solidFill>
                <a:latin typeface="Arial"/>
                <a:cs typeface="Arial"/>
              </a:rPr>
              <a:t>Maïeutique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656129" y="2754768"/>
            <a:ext cx="2125345" cy="3347720"/>
            <a:chOff x="6656129" y="2754768"/>
            <a:chExt cx="2125345" cy="3347720"/>
          </a:xfrm>
        </p:grpSpPr>
        <p:sp>
          <p:nvSpPr>
            <p:cNvPr id="35" name="object 35"/>
            <p:cNvSpPr/>
            <p:nvPr/>
          </p:nvSpPr>
          <p:spPr>
            <a:xfrm>
              <a:off x="6662479" y="2761118"/>
              <a:ext cx="2112645" cy="3335020"/>
            </a:xfrm>
            <a:custGeom>
              <a:avLst/>
              <a:gdLst/>
              <a:ahLst/>
              <a:cxnLst/>
              <a:rect l="l" t="t" r="r" b="b"/>
              <a:pathLst>
                <a:path w="2112645" h="3335020">
                  <a:moveTo>
                    <a:pt x="1760499" y="0"/>
                  </a:moveTo>
                  <a:lnTo>
                    <a:pt x="352107" y="0"/>
                  </a:lnTo>
                  <a:lnTo>
                    <a:pt x="304328" y="3214"/>
                  </a:lnTo>
                  <a:lnTo>
                    <a:pt x="258503" y="12577"/>
                  </a:lnTo>
                  <a:lnTo>
                    <a:pt x="215051" y="27670"/>
                  </a:lnTo>
                  <a:lnTo>
                    <a:pt x="174392" y="48073"/>
                  </a:lnTo>
                  <a:lnTo>
                    <a:pt x="136945" y="73366"/>
                  </a:lnTo>
                  <a:lnTo>
                    <a:pt x="103130" y="103130"/>
                  </a:lnTo>
                  <a:lnTo>
                    <a:pt x="73366" y="136945"/>
                  </a:lnTo>
                  <a:lnTo>
                    <a:pt x="48073" y="174392"/>
                  </a:lnTo>
                  <a:lnTo>
                    <a:pt x="27670" y="215051"/>
                  </a:lnTo>
                  <a:lnTo>
                    <a:pt x="12577" y="258503"/>
                  </a:lnTo>
                  <a:lnTo>
                    <a:pt x="3214" y="304328"/>
                  </a:lnTo>
                  <a:lnTo>
                    <a:pt x="0" y="352107"/>
                  </a:lnTo>
                  <a:lnTo>
                    <a:pt x="0" y="2982658"/>
                  </a:lnTo>
                  <a:lnTo>
                    <a:pt x="3214" y="3030437"/>
                  </a:lnTo>
                  <a:lnTo>
                    <a:pt x="12577" y="3076262"/>
                  </a:lnTo>
                  <a:lnTo>
                    <a:pt x="27670" y="3119714"/>
                  </a:lnTo>
                  <a:lnTo>
                    <a:pt x="48073" y="3160373"/>
                  </a:lnTo>
                  <a:lnTo>
                    <a:pt x="73366" y="3197820"/>
                  </a:lnTo>
                  <a:lnTo>
                    <a:pt x="103130" y="3231635"/>
                  </a:lnTo>
                  <a:lnTo>
                    <a:pt x="136945" y="3261399"/>
                  </a:lnTo>
                  <a:lnTo>
                    <a:pt x="174392" y="3286692"/>
                  </a:lnTo>
                  <a:lnTo>
                    <a:pt x="215051" y="3307095"/>
                  </a:lnTo>
                  <a:lnTo>
                    <a:pt x="258503" y="3322188"/>
                  </a:lnTo>
                  <a:lnTo>
                    <a:pt x="304328" y="3331551"/>
                  </a:lnTo>
                  <a:lnTo>
                    <a:pt x="352107" y="3334766"/>
                  </a:lnTo>
                  <a:lnTo>
                    <a:pt x="1760499" y="3334766"/>
                  </a:lnTo>
                  <a:lnTo>
                    <a:pt x="1808278" y="3331551"/>
                  </a:lnTo>
                  <a:lnTo>
                    <a:pt x="1854103" y="3322188"/>
                  </a:lnTo>
                  <a:lnTo>
                    <a:pt x="1897555" y="3307095"/>
                  </a:lnTo>
                  <a:lnTo>
                    <a:pt x="1938214" y="3286692"/>
                  </a:lnTo>
                  <a:lnTo>
                    <a:pt x="1975661" y="3261399"/>
                  </a:lnTo>
                  <a:lnTo>
                    <a:pt x="2009476" y="3231635"/>
                  </a:lnTo>
                  <a:lnTo>
                    <a:pt x="2039240" y="3197820"/>
                  </a:lnTo>
                  <a:lnTo>
                    <a:pt x="2064533" y="3160373"/>
                  </a:lnTo>
                  <a:lnTo>
                    <a:pt x="2084936" y="3119714"/>
                  </a:lnTo>
                  <a:lnTo>
                    <a:pt x="2100029" y="3076262"/>
                  </a:lnTo>
                  <a:lnTo>
                    <a:pt x="2109392" y="3030437"/>
                  </a:lnTo>
                  <a:lnTo>
                    <a:pt x="2112606" y="2982658"/>
                  </a:lnTo>
                  <a:lnTo>
                    <a:pt x="2112606" y="352107"/>
                  </a:lnTo>
                  <a:lnTo>
                    <a:pt x="2109392" y="304328"/>
                  </a:lnTo>
                  <a:lnTo>
                    <a:pt x="2100029" y="258503"/>
                  </a:lnTo>
                  <a:lnTo>
                    <a:pt x="2084936" y="215051"/>
                  </a:lnTo>
                  <a:lnTo>
                    <a:pt x="2064533" y="174392"/>
                  </a:lnTo>
                  <a:lnTo>
                    <a:pt x="2039240" y="136945"/>
                  </a:lnTo>
                  <a:lnTo>
                    <a:pt x="2009476" y="103130"/>
                  </a:lnTo>
                  <a:lnTo>
                    <a:pt x="1975661" y="73366"/>
                  </a:lnTo>
                  <a:lnTo>
                    <a:pt x="1938214" y="48073"/>
                  </a:lnTo>
                  <a:lnTo>
                    <a:pt x="1897555" y="27670"/>
                  </a:lnTo>
                  <a:lnTo>
                    <a:pt x="1854103" y="12577"/>
                  </a:lnTo>
                  <a:lnTo>
                    <a:pt x="1808278" y="3214"/>
                  </a:lnTo>
                  <a:lnTo>
                    <a:pt x="1760499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662479" y="2761118"/>
              <a:ext cx="2112645" cy="3335020"/>
            </a:xfrm>
            <a:custGeom>
              <a:avLst/>
              <a:gdLst/>
              <a:ahLst/>
              <a:cxnLst/>
              <a:rect l="l" t="t" r="r" b="b"/>
              <a:pathLst>
                <a:path w="2112645" h="3335020">
                  <a:moveTo>
                    <a:pt x="0" y="352107"/>
                  </a:moveTo>
                  <a:lnTo>
                    <a:pt x="3214" y="304328"/>
                  </a:lnTo>
                  <a:lnTo>
                    <a:pt x="12577" y="258503"/>
                  </a:lnTo>
                  <a:lnTo>
                    <a:pt x="27670" y="215051"/>
                  </a:lnTo>
                  <a:lnTo>
                    <a:pt x="48073" y="174392"/>
                  </a:lnTo>
                  <a:lnTo>
                    <a:pt x="73366" y="136945"/>
                  </a:lnTo>
                  <a:lnTo>
                    <a:pt x="103130" y="103130"/>
                  </a:lnTo>
                  <a:lnTo>
                    <a:pt x="136945" y="73366"/>
                  </a:lnTo>
                  <a:lnTo>
                    <a:pt x="174392" y="48073"/>
                  </a:lnTo>
                  <a:lnTo>
                    <a:pt x="215051" y="27670"/>
                  </a:lnTo>
                  <a:lnTo>
                    <a:pt x="258503" y="12577"/>
                  </a:lnTo>
                  <a:lnTo>
                    <a:pt x="304328" y="3214"/>
                  </a:lnTo>
                  <a:lnTo>
                    <a:pt x="352107" y="0"/>
                  </a:lnTo>
                  <a:lnTo>
                    <a:pt x="1760499" y="0"/>
                  </a:lnTo>
                  <a:lnTo>
                    <a:pt x="1808278" y="3214"/>
                  </a:lnTo>
                  <a:lnTo>
                    <a:pt x="1854103" y="12577"/>
                  </a:lnTo>
                  <a:lnTo>
                    <a:pt x="1897555" y="27670"/>
                  </a:lnTo>
                  <a:lnTo>
                    <a:pt x="1938214" y="48073"/>
                  </a:lnTo>
                  <a:lnTo>
                    <a:pt x="1975661" y="73366"/>
                  </a:lnTo>
                  <a:lnTo>
                    <a:pt x="2009476" y="103130"/>
                  </a:lnTo>
                  <a:lnTo>
                    <a:pt x="2039240" y="136945"/>
                  </a:lnTo>
                  <a:lnTo>
                    <a:pt x="2064533" y="174392"/>
                  </a:lnTo>
                  <a:lnTo>
                    <a:pt x="2084936" y="215051"/>
                  </a:lnTo>
                  <a:lnTo>
                    <a:pt x="2100029" y="258503"/>
                  </a:lnTo>
                  <a:lnTo>
                    <a:pt x="2109392" y="304328"/>
                  </a:lnTo>
                  <a:lnTo>
                    <a:pt x="2112606" y="352107"/>
                  </a:lnTo>
                  <a:lnTo>
                    <a:pt x="2112606" y="2982658"/>
                  </a:lnTo>
                  <a:lnTo>
                    <a:pt x="2109392" y="3030437"/>
                  </a:lnTo>
                  <a:lnTo>
                    <a:pt x="2100029" y="3076262"/>
                  </a:lnTo>
                  <a:lnTo>
                    <a:pt x="2084936" y="3119714"/>
                  </a:lnTo>
                  <a:lnTo>
                    <a:pt x="2064533" y="3160373"/>
                  </a:lnTo>
                  <a:lnTo>
                    <a:pt x="2039240" y="3197820"/>
                  </a:lnTo>
                  <a:lnTo>
                    <a:pt x="2009476" y="3231635"/>
                  </a:lnTo>
                  <a:lnTo>
                    <a:pt x="1975661" y="3261399"/>
                  </a:lnTo>
                  <a:lnTo>
                    <a:pt x="1938214" y="3286692"/>
                  </a:lnTo>
                  <a:lnTo>
                    <a:pt x="1897555" y="3307095"/>
                  </a:lnTo>
                  <a:lnTo>
                    <a:pt x="1854103" y="3322188"/>
                  </a:lnTo>
                  <a:lnTo>
                    <a:pt x="1808278" y="3331551"/>
                  </a:lnTo>
                  <a:lnTo>
                    <a:pt x="1760499" y="3334766"/>
                  </a:lnTo>
                  <a:lnTo>
                    <a:pt x="352107" y="3334766"/>
                  </a:lnTo>
                  <a:lnTo>
                    <a:pt x="304328" y="3331551"/>
                  </a:lnTo>
                  <a:lnTo>
                    <a:pt x="258503" y="3322188"/>
                  </a:lnTo>
                  <a:lnTo>
                    <a:pt x="215051" y="3307095"/>
                  </a:lnTo>
                  <a:lnTo>
                    <a:pt x="174392" y="3286692"/>
                  </a:lnTo>
                  <a:lnTo>
                    <a:pt x="136945" y="3261399"/>
                  </a:lnTo>
                  <a:lnTo>
                    <a:pt x="103130" y="3231635"/>
                  </a:lnTo>
                  <a:lnTo>
                    <a:pt x="73366" y="3197820"/>
                  </a:lnTo>
                  <a:lnTo>
                    <a:pt x="48073" y="3160373"/>
                  </a:lnTo>
                  <a:lnTo>
                    <a:pt x="27670" y="3119714"/>
                  </a:lnTo>
                  <a:lnTo>
                    <a:pt x="12577" y="3076262"/>
                  </a:lnTo>
                  <a:lnTo>
                    <a:pt x="3214" y="3030437"/>
                  </a:lnTo>
                  <a:lnTo>
                    <a:pt x="0" y="2982658"/>
                  </a:lnTo>
                  <a:lnTo>
                    <a:pt x="0" y="352107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844348" y="3230129"/>
            <a:ext cx="1702435" cy="2160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13,54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15,2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11,5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16,9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I.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13,1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14,97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17,1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18,4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12,5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 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fr-FR" sz="1400" spc="-2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,23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844883" y="5364476"/>
            <a:ext cx="13925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Maï.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19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937654" y="3688311"/>
            <a:ext cx="141605" cy="239395"/>
          </a:xfrm>
          <a:custGeom>
            <a:avLst/>
            <a:gdLst/>
            <a:ahLst/>
            <a:cxnLst/>
            <a:rect l="l" t="t" r="r" b="b"/>
            <a:pathLst>
              <a:path w="141604" h="239395">
                <a:moveTo>
                  <a:pt x="0" y="0"/>
                </a:moveTo>
                <a:lnTo>
                  <a:pt x="0" y="239064"/>
                </a:lnTo>
                <a:lnTo>
                  <a:pt x="141135" y="119532"/>
                </a:lnTo>
                <a:lnTo>
                  <a:pt x="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object 40"/>
          <p:cNvGrpSpPr/>
          <p:nvPr/>
        </p:nvGrpSpPr>
        <p:grpSpPr>
          <a:xfrm>
            <a:off x="4072186" y="1631614"/>
            <a:ext cx="7893684" cy="4622800"/>
            <a:chOff x="4072186" y="1631614"/>
            <a:chExt cx="7893684" cy="4622800"/>
          </a:xfrm>
        </p:grpSpPr>
        <p:sp>
          <p:nvSpPr>
            <p:cNvPr id="41" name="object 41"/>
            <p:cNvSpPr/>
            <p:nvPr/>
          </p:nvSpPr>
          <p:spPr>
            <a:xfrm>
              <a:off x="4508675" y="4223462"/>
              <a:ext cx="1292225" cy="9525"/>
            </a:xfrm>
            <a:custGeom>
              <a:avLst/>
              <a:gdLst/>
              <a:ahLst/>
              <a:cxnLst/>
              <a:rect l="l" t="t" r="r" b="b"/>
              <a:pathLst>
                <a:path w="1292225" h="9525">
                  <a:moveTo>
                    <a:pt x="0" y="9182"/>
                  </a:moveTo>
                  <a:lnTo>
                    <a:pt x="1292110" y="0"/>
                  </a:lnTo>
                </a:path>
              </a:pathLst>
            </a:custGeom>
            <a:ln w="190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772640" y="5257212"/>
              <a:ext cx="1641475" cy="9525"/>
            </a:xfrm>
            <a:custGeom>
              <a:avLst/>
              <a:gdLst/>
              <a:ahLst/>
              <a:cxnLst/>
              <a:rect l="l" t="t" r="r" b="b"/>
              <a:pathLst>
                <a:path w="1641475" h="9525">
                  <a:moveTo>
                    <a:pt x="0" y="9182"/>
                  </a:moveTo>
                  <a:lnTo>
                    <a:pt x="1640979" y="0"/>
                  </a:lnTo>
                </a:path>
              </a:pathLst>
            </a:custGeom>
            <a:ln w="190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2186" y="3787253"/>
              <a:ext cx="215684" cy="245173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26972" y="3756037"/>
              <a:ext cx="215684" cy="24517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144511" y="1637964"/>
              <a:ext cx="2815590" cy="4610100"/>
            </a:xfrm>
            <a:custGeom>
              <a:avLst/>
              <a:gdLst/>
              <a:ahLst/>
              <a:cxnLst/>
              <a:rect l="l" t="t" r="r" b="b"/>
              <a:pathLst>
                <a:path w="2815590" h="4610100">
                  <a:moveTo>
                    <a:pt x="2345817" y="0"/>
                  </a:moveTo>
                  <a:lnTo>
                    <a:pt x="469176" y="0"/>
                  </a:lnTo>
                  <a:lnTo>
                    <a:pt x="421205" y="2422"/>
                  </a:lnTo>
                  <a:lnTo>
                    <a:pt x="374620" y="9532"/>
                  </a:lnTo>
                  <a:lnTo>
                    <a:pt x="329657" y="21093"/>
                  </a:lnTo>
                  <a:lnTo>
                    <a:pt x="286551" y="36870"/>
                  </a:lnTo>
                  <a:lnTo>
                    <a:pt x="245539" y="56627"/>
                  </a:lnTo>
                  <a:lnTo>
                    <a:pt x="206855" y="80128"/>
                  </a:lnTo>
                  <a:lnTo>
                    <a:pt x="170736" y="107137"/>
                  </a:lnTo>
                  <a:lnTo>
                    <a:pt x="137418" y="137418"/>
                  </a:lnTo>
                  <a:lnTo>
                    <a:pt x="107137" y="170736"/>
                  </a:lnTo>
                  <a:lnTo>
                    <a:pt x="80128" y="206855"/>
                  </a:lnTo>
                  <a:lnTo>
                    <a:pt x="56627" y="245539"/>
                  </a:lnTo>
                  <a:lnTo>
                    <a:pt x="36870" y="286551"/>
                  </a:lnTo>
                  <a:lnTo>
                    <a:pt x="21093" y="329657"/>
                  </a:lnTo>
                  <a:lnTo>
                    <a:pt x="9532" y="374620"/>
                  </a:lnTo>
                  <a:lnTo>
                    <a:pt x="2422" y="421205"/>
                  </a:lnTo>
                  <a:lnTo>
                    <a:pt x="0" y="469176"/>
                  </a:lnTo>
                  <a:lnTo>
                    <a:pt x="0" y="4140796"/>
                  </a:lnTo>
                  <a:lnTo>
                    <a:pt x="2422" y="4188767"/>
                  </a:lnTo>
                  <a:lnTo>
                    <a:pt x="9532" y="4235352"/>
                  </a:lnTo>
                  <a:lnTo>
                    <a:pt x="21093" y="4280315"/>
                  </a:lnTo>
                  <a:lnTo>
                    <a:pt x="36870" y="4323421"/>
                  </a:lnTo>
                  <a:lnTo>
                    <a:pt x="56627" y="4364433"/>
                  </a:lnTo>
                  <a:lnTo>
                    <a:pt x="80128" y="4403117"/>
                  </a:lnTo>
                  <a:lnTo>
                    <a:pt x="107137" y="4439236"/>
                  </a:lnTo>
                  <a:lnTo>
                    <a:pt x="137418" y="4472554"/>
                  </a:lnTo>
                  <a:lnTo>
                    <a:pt x="170736" y="4502835"/>
                  </a:lnTo>
                  <a:lnTo>
                    <a:pt x="206855" y="4529844"/>
                  </a:lnTo>
                  <a:lnTo>
                    <a:pt x="245539" y="4553345"/>
                  </a:lnTo>
                  <a:lnTo>
                    <a:pt x="286551" y="4573102"/>
                  </a:lnTo>
                  <a:lnTo>
                    <a:pt x="329657" y="4588879"/>
                  </a:lnTo>
                  <a:lnTo>
                    <a:pt x="374620" y="4600440"/>
                  </a:lnTo>
                  <a:lnTo>
                    <a:pt x="421205" y="4607550"/>
                  </a:lnTo>
                  <a:lnTo>
                    <a:pt x="469176" y="4609973"/>
                  </a:lnTo>
                  <a:lnTo>
                    <a:pt x="2345817" y="4609973"/>
                  </a:lnTo>
                  <a:lnTo>
                    <a:pt x="2393787" y="4607550"/>
                  </a:lnTo>
                  <a:lnTo>
                    <a:pt x="2440372" y="4600440"/>
                  </a:lnTo>
                  <a:lnTo>
                    <a:pt x="2485335" y="4588879"/>
                  </a:lnTo>
                  <a:lnTo>
                    <a:pt x="2528441" y="4573102"/>
                  </a:lnTo>
                  <a:lnTo>
                    <a:pt x="2569453" y="4553345"/>
                  </a:lnTo>
                  <a:lnTo>
                    <a:pt x="2608137" y="4529844"/>
                  </a:lnTo>
                  <a:lnTo>
                    <a:pt x="2644256" y="4502835"/>
                  </a:lnTo>
                  <a:lnTo>
                    <a:pt x="2677574" y="4472554"/>
                  </a:lnTo>
                  <a:lnTo>
                    <a:pt x="2707855" y="4439236"/>
                  </a:lnTo>
                  <a:lnTo>
                    <a:pt x="2734865" y="4403117"/>
                  </a:lnTo>
                  <a:lnTo>
                    <a:pt x="2758365" y="4364433"/>
                  </a:lnTo>
                  <a:lnTo>
                    <a:pt x="2778122" y="4323421"/>
                  </a:lnTo>
                  <a:lnTo>
                    <a:pt x="2793899" y="4280315"/>
                  </a:lnTo>
                  <a:lnTo>
                    <a:pt x="2805461" y="4235352"/>
                  </a:lnTo>
                  <a:lnTo>
                    <a:pt x="2812570" y="4188767"/>
                  </a:lnTo>
                  <a:lnTo>
                    <a:pt x="2814993" y="4140796"/>
                  </a:lnTo>
                  <a:lnTo>
                    <a:pt x="2814993" y="469176"/>
                  </a:lnTo>
                  <a:lnTo>
                    <a:pt x="2812570" y="421205"/>
                  </a:lnTo>
                  <a:lnTo>
                    <a:pt x="2805461" y="374620"/>
                  </a:lnTo>
                  <a:lnTo>
                    <a:pt x="2793899" y="329657"/>
                  </a:lnTo>
                  <a:lnTo>
                    <a:pt x="2778122" y="286551"/>
                  </a:lnTo>
                  <a:lnTo>
                    <a:pt x="2758365" y="245539"/>
                  </a:lnTo>
                  <a:lnTo>
                    <a:pt x="2734865" y="206855"/>
                  </a:lnTo>
                  <a:lnTo>
                    <a:pt x="2707855" y="170736"/>
                  </a:lnTo>
                  <a:lnTo>
                    <a:pt x="2677574" y="137418"/>
                  </a:lnTo>
                  <a:lnTo>
                    <a:pt x="2644256" y="107137"/>
                  </a:lnTo>
                  <a:lnTo>
                    <a:pt x="2608137" y="80128"/>
                  </a:lnTo>
                  <a:lnTo>
                    <a:pt x="2569453" y="56627"/>
                  </a:lnTo>
                  <a:lnTo>
                    <a:pt x="2528441" y="36870"/>
                  </a:lnTo>
                  <a:lnTo>
                    <a:pt x="2485335" y="21093"/>
                  </a:lnTo>
                  <a:lnTo>
                    <a:pt x="2440372" y="9532"/>
                  </a:lnTo>
                  <a:lnTo>
                    <a:pt x="2393787" y="2422"/>
                  </a:lnTo>
                  <a:lnTo>
                    <a:pt x="2345817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44511" y="1637964"/>
              <a:ext cx="2815590" cy="4610100"/>
            </a:xfrm>
            <a:custGeom>
              <a:avLst/>
              <a:gdLst/>
              <a:ahLst/>
              <a:cxnLst/>
              <a:rect l="l" t="t" r="r" b="b"/>
              <a:pathLst>
                <a:path w="2815590" h="4610100">
                  <a:moveTo>
                    <a:pt x="0" y="469176"/>
                  </a:moveTo>
                  <a:lnTo>
                    <a:pt x="2422" y="421205"/>
                  </a:lnTo>
                  <a:lnTo>
                    <a:pt x="9532" y="374620"/>
                  </a:lnTo>
                  <a:lnTo>
                    <a:pt x="21093" y="329657"/>
                  </a:lnTo>
                  <a:lnTo>
                    <a:pt x="36870" y="286551"/>
                  </a:lnTo>
                  <a:lnTo>
                    <a:pt x="56627" y="245539"/>
                  </a:lnTo>
                  <a:lnTo>
                    <a:pt x="80128" y="206855"/>
                  </a:lnTo>
                  <a:lnTo>
                    <a:pt x="107137" y="170736"/>
                  </a:lnTo>
                  <a:lnTo>
                    <a:pt x="137418" y="137418"/>
                  </a:lnTo>
                  <a:lnTo>
                    <a:pt x="170736" y="107137"/>
                  </a:lnTo>
                  <a:lnTo>
                    <a:pt x="206855" y="80128"/>
                  </a:lnTo>
                  <a:lnTo>
                    <a:pt x="245539" y="56627"/>
                  </a:lnTo>
                  <a:lnTo>
                    <a:pt x="286551" y="36870"/>
                  </a:lnTo>
                  <a:lnTo>
                    <a:pt x="329657" y="21093"/>
                  </a:lnTo>
                  <a:lnTo>
                    <a:pt x="374620" y="9532"/>
                  </a:lnTo>
                  <a:lnTo>
                    <a:pt x="421205" y="2422"/>
                  </a:lnTo>
                  <a:lnTo>
                    <a:pt x="469176" y="0"/>
                  </a:lnTo>
                  <a:lnTo>
                    <a:pt x="2345817" y="0"/>
                  </a:lnTo>
                  <a:lnTo>
                    <a:pt x="2393787" y="2422"/>
                  </a:lnTo>
                  <a:lnTo>
                    <a:pt x="2440372" y="9532"/>
                  </a:lnTo>
                  <a:lnTo>
                    <a:pt x="2485335" y="21093"/>
                  </a:lnTo>
                  <a:lnTo>
                    <a:pt x="2528441" y="36870"/>
                  </a:lnTo>
                  <a:lnTo>
                    <a:pt x="2569453" y="56627"/>
                  </a:lnTo>
                  <a:lnTo>
                    <a:pt x="2608137" y="80128"/>
                  </a:lnTo>
                  <a:lnTo>
                    <a:pt x="2644256" y="107137"/>
                  </a:lnTo>
                  <a:lnTo>
                    <a:pt x="2677574" y="137418"/>
                  </a:lnTo>
                  <a:lnTo>
                    <a:pt x="2707855" y="170736"/>
                  </a:lnTo>
                  <a:lnTo>
                    <a:pt x="2734865" y="206855"/>
                  </a:lnTo>
                  <a:lnTo>
                    <a:pt x="2758365" y="245539"/>
                  </a:lnTo>
                  <a:lnTo>
                    <a:pt x="2778122" y="286551"/>
                  </a:lnTo>
                  <a:lnTo>
                    <a:pt x="2793899" y="329657"/>
                  </a:lnTo>
                  <a:lnTo>
                    <a:pt x="2805461" y="374620"/>
                  </a:lnTo>
                  <a:lnTo>
                    <a:pt x="2812570" y="421205"/>
                  </a:lnTo>
                  <a:lnTo>
                    <a:pt x="2814993" y="469176"/>
                  </a:lnTo>
                  <a:lnTo>
                    <a:pt x="2814993" y="4140796"/>
                  </a:lnTo>
                  <a:lnTo>
                    <a:pt x="2812570" y="4188767"/>
                  </a:lnTo>
                  <a:lnTo>
                    <a:pt x="2805461" y="4235352"/>
                  </a:lnTo>
                  <a:lnTo>
                    <a:pt x="2793899" y="4280315"/>
                  </a:lnTo>
                  <a:lnTo>
                    <a:pt x="2778122" y="4323421"/>
                  </a:lnTo>
                  <a:lnTo>
                    <a:pt x="2758365" y="4364433"/>
                  </a:lnTo>
                  <a:lnTo>
                    <a:pt x="2734865" y="4403117"/>
                  </a:lnTo>
                  <a:lnTo>
                    <a:pt x="2707855" y="4439236"/>
                  </a:lnTo>
                  <a:lnTo>
                    <a:pt x="2677574" y="4472554"/>
                  </a:lnTo>
                  <a:lnTo>
                    <a:pt x="2644256" y="4502835"/>
                  </a:lnTo>
                  <a:lnTo>
                    <a:pt x="2608137" y="4529844"/>
                  </a:lnTo>
                  <a:lnTo>
                    <a:pt x="2569453" y="4553345"/>
                  </a:lnTo>
                  <a:lnTo>
                    <a:pt x="2528441" y="4573102"/>
                  </a:lnTo>
                  <a:lnTo>
                    <a:pt x="2485335" y="4588879"/>
                  </a:lnTo>
                  <a:lnTo>
                    <a:pt x="2440372" y="4600440"/>
                  </a:lnTo>
                  <a:lnTo>
                    <a:pt x="2393787" y="4607550"/>
                  </a:lnTo>
                  <a:lnTo>
                    <a:pt x="2345817" y="4609973"/>
                  </a:lnTo>
                  <a:lnTo>
                    <a:pt x="469176" y="4609973"/>
                  </a:lnTo>
                  <a:lnTo>
                    <a:pt x="421205" y="4607550"/>
                  </a:lnTo>
                  <a:lnTo>
                    <a:pt x="374620" y="4600440"/>
                  </a:lnTo>
                  <a:lnTo>
                    <a:pt x="329657" y="4588879"/>
                  </a:lnTo>
                  <a:lnTo>
                    <a:pt x="286551" y="4573102"/>
                  </a:lnTo>
                  <a:lnTo>
                    <a:pt x="245539" y="4553345"/>
                  </a:lnTo>
                  <a:lnTo>
                    <a:pt x="206855" y="4529844"/>
                  </a:lnTo>
                  <a:lnTo>
                    <a:pt x="170736" y="4502835"/>
                  </a:lnTo>
                  <a:lnTo>
                    <a:pt x="137418" y="4472554"/>
                  </a:lnTo>
                  <a:lnTo>
                    <a:pt x="107137" y="4439236"/>
                  </a:lnTo>
                  <a:lnTo>
                    <a:pt x="80128" y="4403117"/>
                  </a:lnTo>
                  <a:lnTo>
                    <a:pt x="56627" y="4364433"/>
                  </a:lnTo>
                  <a:lnTo>
                    <a:pt x="36870" y="4323421"/>
                  </a:lnTo>
                  <a:lnTo>
                    <a:pt x="21093" y="4280315"/>
                  </a:lnTo>
                  <a:lnTo>
                    <a:pt x="9532" y="4235352"/>
                  </a:lnTo>
                  <a:lnTo>
                    <a:pt x="2422" y="4188767"/>
                  </a:lnTo>
                  <a:lnTo>
                    <a:pt x="0" y="4140796"/>
                  </a:lnTo>
                  <a:lnTo>
                    <a:pt x="0" y="46917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9547967" y="1723059"/>
            <a:ext cx="2007235" cy="996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35" algn="ctr">
              <a:lnSpc>
                <a:spcPct val="100000"/>
              </a:lnSpc>
              <a:spcBef>
                <a:spcPts val="100"/>
              </a:spcBef>
            </a:pP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Candidats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Arial"/>
                <a:cs typeface="Arial"/>
              </a:rPr>
              <a:t>L.AS</a:t>
            </a:r>
            <a:endParaRPr sz="1800">
              <a:latin typeface="Arial"/>
              <a:cs typeface="Arial"/>
            </a:endParaRPr>
          </a:p>
          <a:p>
            <a:pPr marL="12700" marR="5080" indent="-1905" algn="ctr">
              <a:lnSpc>
                <a:spcPts val="1880"/>
              </a:lnSpc>
              <a:spcBef>
                <a:spcPts val="1735"/>
              </a:spcBef>
            </a:pPr>
            <a:r>
              <a:rPr sz="1800" b="1" spc="-165" dirty="0">
                <a:solidFill>
                  <a:srgbClr val="6F2F9F"/>
                </a:solidFill>
                <a:latin typeface="Arial"/>
                <a:cs typeface="Arial"/>
              </a:rPr>
              <a:t>Liste</a:t>
            </a:r>
            <a:r>
              <a:rPr sz="18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200" dirty="0">
                <a:solidFill>
                  <a:srgbClr val="6F2F9F"/>
                </a:solidFill>
                <a:latin typeface="Arial"/>
                <a:cs typeface="Arial"/>
              </a:rPr>
              <a:t>des</a:t>
            </a:r>
            <a:r>
              <a:rPr sz="18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70" dirty="0">
                <a:solidFill>
                  <a:srgbClr val="6F2F9F"/>
                </a:solidFill>
                <a:latin typeface="Arial"/>
                <a:cs typeface="Arial"/>
              </a:rPr>
              <a:t>candidats </a:t>
            </a:r>
            <a:r>
              <a:rPr sz="1800" b="1" spc="-150" dirty="0">
                <a:solidFill>
                  <a:srgbClr val="6F2F9F"/>
                </a:solidFill>
                <a:latin typeface="Arial"/>
                <a:cs typeface="Arial"/>
              </a:rPr>
              <a:t>éligibles</a:t>
            </a:r>
            <a:r>
              <a:rPr sz="1800" b="1" spc="-4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80" dirty="0">
                <a:solidFill>
                  <a:srgbClr val="6F2F9F"/>
                </a:solidFill>
                <a:latin typeface="Arial"/>
                <a:cs typeface="Arial"/>
              </a:rPr>
              <a:t>à</a:t>
            </a:r>
            <a:r>
              <a:rPr sz="1800" b="1" spc="-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45" dirty="0">
                <a:solidFill>
                  <a:srgbClr val="6F2F9F"/>
                </a:solidFill>
                <a:latin typeface="Arial"/>
                <a:cs typeface="Arial"/>
              </a:rPr>
              <a:t>la</a:t>
            </a:r>
            <a:r>
              <a:rPr sz="1800" b="1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800" b="1" spc="-165" dirty="0">
                <a:solidFill>
                  <a:srgbClr val="6F2F9F"/>
                </a:solidFill>
                <a:latin typeface="Arial"/>
                <a:cs typeface="Arial"/>
              </a:rPr>
              <a:t>sélection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9217550" y="2763944"/>
            <a:ext cx="2685415" cy="3347720"/>
            <a:chOff x="9217550" y="2763944"/>
            <a:chExt cx="2685415" cy="3347720"/>
          </a:xfrm>
        </p:grpSpPr>
        <p:sp>
          <p:nvSpPr>
            <p:cNvPr id="49" name="object 49"/>
            <p:cNvSpPr/>
            <p:nvPr/>
          </p:nvSpPr>
          <p:spPr>
            <a:xfrm>
              <a:off x="9223900" y="2770294"/>
              <a:ext cx="2672715" cy="3335020"/>
            </a:xfrm>
            <a:custGeom>
              <a:avLst/>
              <a:gdLst/>
              <a:ahLst/>
              <a:cxnLst/>
              <a:rect l="l" t="t" r="r" b="b"/>
              <a:pathLst>
                <a:path w="2672715" h="3335020">
                  <a:moveTo>
                    <a:pt x="2227186" y="0"/>
                  </a:moveTo>
                  <a:lnTo>
                    <a:pt x="445452" y="0"/>
                  </a:lnTo>
                  <a:lnTo>
                    <a:pt x="396914" y="2613"/>
                  </a:lnTo>
                  <a:lnTo>
                    <a:pt x="349890" y="10274"/>
                  </a:lnTo>
                  <a:lnTo>
                    <a:pt x="304652" y="22709"/>
                  </a:lnTo>
                  <a:lnTo>
                    <a:pt x="261471" y="39648"/>
                  </a:lnTo>
                  <a:lnTo>
                    <a:pt x="220620" y="60818"/>
                  </a:lnTo>
                  <a:lnTo>
                    <a:pt x="182370" y="85947"/>
                  </a:lnTo>
                  <a:lnTo>
                    <a:pt x="146993" y="114765"/>
                  </a:lnTo>
                  <a:lnTo>
                    <a:pt x="114760" y="146998"/>
                  </a:lnTo>
                  <a:lnTo>
                    <a:pt x="85944" y="182376"/>
                  </a:lnTo>
                  <a:lnTo>
                    <a:pt x="60815" y="220626"/>
                  </a:lnTo>
                  <a:lnTo>
                    <a:pt x="39646" y="261477"/>
                  </a:lnTo>
                  <a:lnTo>
                    <a:pt x="22708" y="304656"/>
                  </a:lnTo>
                  <a:lnTo>
                    <a:pt x="10273" y="349893"/>
                  </a:lnTo>
                  <a:lnTo>
                    <a:pt x="2613" y="396916"/>
                  </a:lnTo>
                  <a:lnTo>
                    <a:pt x="0" y="445452"/>
                  </a:lnTo>
                  <a:lnTo>
                    <a:pt x="0" y="2889326"/>
                  </a:lnTo>
                  <a:lnTo>
                    <a:pt x="2613" y="2937862"/>
                  </a:lnTo>
                  <a:lnTo>
                    <a:pt x="10273" y="2984884"/>
                  </a:lnTo>
                  <a:lnTo>
                    <a:pt x="22708" y="3030120"/>
                  </a:lnTo>
                  <a:lnTo>
                    <a:pt x="39646" y="3073299"/>
                  </a:lnTo>
                  <a:lnTo>
                    <a:pt x="60815" y="3114149"/>
                  </a:lnTo>
                  <a:lnTo>
                    <a:pt x="85944" y="3152398"/>
                  </a:lnTo>
                  <a:lnTo>
                    <a:pt x="114760" y="3187774"/>
                  </a:lnTo>
                  <a:lnTo>
                    <a:pt x="146993" y="3220006"/>
                  </a:lnTo>
                  <a:lnTo>
                    <a:pt x="182370" y="3248822"/>
                  </a:lnTo>
                  <a:lnTo>
                    <a:pt x="220620" y="3273950"/>
                  </a:lnTo>
                  <a:lnTo>
                    <a:pt x="261471" y="3295119"/>
                  </a:lnTo>
                  <a:lnTo>
                    <a:pt x="304652" y="3312057"/>
                  </a:lnTo>
                  <a:lnTo>
                    <a:pt x="349890" y="3324492"/>
                  </a:lnTo>
                  <a:lnTo>
                    <a:pt x="396914" y="3332152"/>
                  </a:lnTo>
                  <a:lnTo>
                    <a:pt x="445452" y="3334766"/>
                  </a:lnTo>
                  <a:lnTo>
                    <a:pt x="2227186" y="3334766"/>
                  </a:lnTo>
                  <a:lnTo>
                    <a:pt x="2275722" y="3332152"/>
                  </a:lnTo>
                  <a:lnTo>
                    <a:pt x="2322744" y="3324492"/>
                  </a:lnTo>
                  <a:lnTo>
                    <a:pt x="2367981" y="3312057"/>
                  </a:lnTo>
                  <a:lnTo>
                    <a:pt x="2411161" y="3295119"/>
                  </a:lnTo>
                  <a:lnTo>
                    <a:pt x="2452012" y="3273950"/>
                  </a:lnTo>
                  <a:lnTo>
                    <a:pt x="2490262" y="3248822"/>
                  </a:lnTo>
                  <a:lnTo>
                    <a:pt x="2525640" y="3220006"/>
                  </a:lnTo>
                  <a:lnTo>
                    <a:pt x="2557873" y="3187774"/>
                  </a:lnTo>
                  <a:lnTo>
                    <a:pt x="2586690" y="3152398"/>
                  </a:lnTo>
                  <a:lnTo>
                    <a:pt x="2611820" y="3114149"/>
                  </a:lnTo>
                  <a:lnTo>
                    <a:pt x="2632990" y="3073299"/>
                  </a:lnTo>
                  <a:lnTo>
                    <a:pt x="2649928" y="3030120"/>
                  </a:lnTo>
                  <a:lnTo>
                    <a:pt x="2662364" y="2984884"/>
                  </a:lnTo>
                  <a:lnTo>
                    <a:pt x="2670024" y="2937862"/>
                  </a:lnTo>
                  <a:lnTo>
                    <a:pt x="2672638" y="2889326"/>
                  </a:lnTo>
                  <a:lnTo>
                    <a:pt x="2672638" y="445452"/>
                  </a:lnTo>
                  <a:lnTo>
                    <a:pt x="2670024" y="396916"/>
                  </a:lnTo>
                  <a:lnTo>
                    <a:pt x="2662364" y="349893"/>
                  </a:lnTo>
                  <a:lnTo>
                    <a:pt x="2649928" y="304656"/>
                  </a:lnTo>
                  <a:lnTo>
                    <a:pt x="2632990" y="261477"/>
                  </a:lnTo>
                  <a:lnTo>
                    <a:pt x="2611820" y="220626"/>
                  </a:lnTo>
                  <a:lnTo>
                    <a:pt x="2586690" y="182376"/>
                  </a:lnTo>
                  <a:lnTo>
                    <a:pt x="2557873" y="146998"/>
                  </a:lnTo>
                  <a:lnTo>
                    <a:pt x="2525640" y="114765"/>
                  </a:lnTo>
                  <a:lnTo>
                    <a:pt x="2490262" y="85947"/>
                  </a:lnTo>
                  <a:lnTo>
                    <a:pt x="2452012" y="60818"/>
                  </a:lnTo>
                  <a:lnTo>
                    <a:pt x="2411161" y="39648"/>
                  </a:lnTo>
                  <a:lnTo>
                    <a:pt x="2367981" y="22709"/>
                  </a:lnTo>
                  <a:lnTo>
                    <a:pt x="2322744" y="10274"/>
                  </a:lnTo>
                  <a:lnTo>
                    <a:pt x="2275722" y="2613"/>
                  </a:lnTo>
                  <a:lnTo>
                    <a:pt x="2227186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9223900" y="2770294"/>
              <a:ext cx="2672715" cy="3335020"/>
            </a:xfrm>
            <a:custGeom>
              <a:avLst/>
              <a:gdLst/>
              <a:ahLst/>
              <a:cxnLst/>
              <a:rect l="l" t="t" r="r" b="b"/>
              <a:pathLst>
                <a:path w="2672715" h="3335020">
                  <a:moveTo>
                    <a:pt x="0" y="445452"/>
                  </a:moveTo>
                  <a:lnTo>
                    <a:pt x="2613" y="396916"/>
                  </a:lnTo>
                  <a:lnTo>
                    <a:pt x="10273" y="349893"/>
                  </a:lnTo>
                  <a:lnTo>
                    <a:pt x="22708" y="304656"/>
                  </a:lnTo>
                  <a:lnTo>
                    <a:pt x="39646" y="261477"/>
                  </a:lnTo>
                  <a:lnTo>
                    <a:pt x="60815" y="220626"/>
                  </a:lnTo>
                  <a:lnTo>
                    <a:pt x="85944" y="182376"/>
                  </a:lnTo>
                  <a:lnTo>
                    <a:pt x="114760" y="146998"/>
                  </a:lnTo>
                  <a:lnTo>
                    <a:pt x="146993" y="114765"/>
                  </a:lnTo>
                  <a:lnTo>
                    <a:pt x="182370" y="85947"/>
                  </a:lnTo>
                  <a:lnTo>
                    <a:pt x="220620" y="60818"/>
                  </a:lnTo>
                  <a:lnTo>
                    <a:pt x="261471" y="39648"/>
                  </a:lnTo>
                  <a:lnTo>
                    <a:pt x="304652" y="22709"/>
                  </a:lnTo>
                  <a:lnTo>
                    <a:pt x="349890" y="10274"/>
                  </a:lnTo>
                  <a:lnTo>
                    <a:pt x="396914" y="2613"/>
                  </a:lnTo>
                  <a:lnTo>
                    <a:pt x="445452" y="0"/>
                  </a:lnTo>
                  <a:lnTo>
                    <a:pt x="2227186" y="0"/>
                  </a:lnTo>
                  <a:lnTo>
                    <a:pt x="2275722" y="2613"/>
                  </a:lnTo>
                  <a:lnTo>
                    <a:pt x="2322744" y="10274"/>
                  </a:lnTo>
                  <a:lnTo>
                    <a:pt x="2367981" y="22709"/>
                  </a:lnTo>
                  <a:lnTo>
                    <a:pt x="2411161" y="39648"/>
                  </a:lnTo>
                  <a:lnTo>
                    <a:pt x="2452012" y="60818"/>
                  </a:lnTo>
                  <a:lnTo>
                    <a:pt x="2490262" y="85947"/>
                  </a:lnTo>
                  <a:lnTo>
                    <a:pt x="2525640" y="114765"/>
                  </a:lnTo>
                  <a:lnTo>
                    <a:pt x="2557873" y="146998"/>
                  </a:lnTo>
                  <a:lnTo>
                    <a:pt x="2586690" y="182376"/>
                  </a:lnTo>
                  <a:lnTo>
                    <a:pt x="2611820" y="220626"/>
                  </a:lnTo>
                  <a:lnTo>
                    <a:pt x="2632990" y="261477"/>
                  </a:lnTo>
                  <a:lnTo>
                    <a:pt x="2649928" y="304656"/>
                  </a:lnTo>
                  <a:lnTo>
                    <a:pt x="2662364" y="349893"/>
                  </a:lnTo>
                  <a:lnTo>
                    <a:pt x="2670024" y="396916"/>
                  </a:lnTo>
                  <a:lnTo>
                    <a:pt x="2672638" y="445452"/>
                  </a:lnTo>
                  <a:lnTo>
                    <a:pt x="2672638" y="2889326"/>
                  </a:lnTo>
                  <a:lnTo>
                    <a:pt x="2670024" y="2937862"/>
                  </a:lnTo>
                  <a:lnTo>
                    <a:pt x="2662364" y="2984884"/>
                  </a:lnTo>
                  <a:lnTo>
                    <a:pt x="2649928" y="3030120"/>
                  </a:lnTo>
                  <a:lnTo>
                    <a:pt x="2632990" y="3073299"/>
                  </a:lnTo>
                  <a:lnTo>
                    <a:pt x="2611820" y="3114149"/>
                  </a:lnTo>
                  <a:lnTo>
                    <a:pt x="2586690" y="3152398"/>
                  </a:lnTo>
                  <a:lnTo>
                    <a:pt x="2557873" y="3187774"/>
                  </a:lnTo>
                  <a:lnTo>
                    <a:pt x="2525640" y="3220006"/>
                  </a:lnTo>
                  <a:lnTo>
                    <a:pt x="2490262" y="3248822"/>
                  </a:lnTo>
                  <a:lnTo>
                    <a:pt x="2452012" y="3273950"/>
                  </a:lnTo>
                  <a:lnTo>
                    <a:pt x="2411161" y="3295119"/>
                  </a:lnTo>
                  <a:lnTo>
                    <a:pt x="2367981" y="3312057"/>
                  </a:lnTo>
                  <a:lnTo>
                    <a:pt x="2322744" y="3324492"/>
                  </a:lnTo>
                  <a:lnTo>
                    <a:pt x="2275722" y="3332152"/>
                  </a:lnTo>
                  <a:lnTo>
                    <a:pt x="2227186" y="3334766"/>
                  </a:lnTo>
                  <a:lnTo>
                    <a:pt x="445452" y="3334766"/>
                  </a:lnTo>
                  <a:lnTo>
                    <a:pt x="396914" y="3332152"/>
                  </a:lnTo>
                  <a:lnTo>
                    <a:pt x="349890" y="3324492"/>
                  </a:lnTo>
                  <a:lnTo>
                    <a:pt x="304652" y="3312057"/>
                  </a:lnTo>
                  <a:lnTo>
                    <a:pt x="261471" y="3295119"/>
                  </a:lnTo>
                  <a:lnTo>
                    <a:pt x="220620" y="3273950"/>
                  </a:lnTo>
                  <a:lnTo>
                    <a:pt x="182370" y="3248822"/>
                  </a:lnTo>
                  <a:lnTo>
                    <a:pt x="146993" y="3220006"/>
                  </a:lnTo>
                  <a:lnTo>
                    <a:pt x="114760" y="3187774"/>
                  </a:lnTo>
                  <a:lnTo>
                    <a:pt x="85944" y="3152398"/>
                  </a:lnTo>
                  <a:lnTo>
                    <a:pt x="60815" y="3114149"/>
                  </a:lnTo>
                  <a:lnTo>
                    <a:pt x="39646" y="3073299"/>
                  </a:lnTo>
                  <a:lnTo>
                    <a:pt x="22708" y="3030120"/>
                  </a:lnTo>
                  <a:lnTo>
                    <a:pt x="10273" y="2984884"/>
                  </a:lnTo>
                  <a:lnTo>
                    <a:pt x="2613" y="2937862"/>
                  </a:lnTo>
                  <a:lnTo>
                    <a:pt x="0" y="2889326"/>
                  </a:lnTo>
                  <a:lnTo>
                    <a:pt x="0" y="445452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9433107" y="3452670"/>
            <a:ext cx="224155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A.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Physique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/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Chimie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B.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E.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Maths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G.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Anglais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M.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Maths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O.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Staps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95" dirty="0">
                <a:latin typeface="Calibri"/>
                <a:cs typeface="Calibri"/>
              </a:rPr>
              <a:t>P.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20" dirty="0">
                <a:latin typeface="Calibri"/>
                <a:cs typeface="Calibri"/>
              </a:rPr>
              <a:t>Staps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S.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L.AS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Maths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80" dirty="0">
                <a:latin typeface="Calibri"/>
                <a:cs typeface="Calibri"/>
              </a:rPr>
              <a:t>Y.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L.AS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-10" dirty="0">
                <a:latin typeface="Calibri"/>
                <a:cs typeface="Calibri"/>
              </a:rPr>
              <a:t>Philosophie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150107" y="5882640"/>
            <a:ext cx="7024370" cy="721360"/>
            <a:chOff x="3150107" y="5882640"/>
            <a:chExt cx="7024370" cy="721360"/>
          </a:xfrm>
        </p:grpSpPr>
        <p:pic>
          <p:nvPicPr>
            <p:cNvPr id="53" name="object 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57727" y="5882640"/>
              <a:ext cx="7016495" cy="693419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50107" y="5910072"/>
              <a:ext cx="6726935" cy="69341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3184316" y="5909771"/>
              <a:ext cx="6909434" cy="586105"/>
            </a:xfrm>
            <a:custGeom>
              <a:avLst/>
              <a:gdLst/>
              <a:ahLst/>
              <a:cxnLst/>
              <a:rect l="l" t="t" r="r" b="b"/>
              <a:pathLst>
                <a:path w="6909434" h="586104">
                  <a:moveTo>
                    <a:pt x="6885114" y="0"/>
                  </a:moveTo>
                  <a:lnTo>
                    <a:pt x="24244" y="0"/>
                  </a:lnTo>
                  <a:lnTo>
                    <a:pt x="14808" y="1905"/>
                  </a:lnTo>
                  <a:lnTo>
                    <a:pt x="7102" y="7102"/>
                  </a:lnTo>
                  <a:lnTo>
                    <a:pt x="1905" y="14808"/>
                  </a:lnTo>
                  <a:lnTo>
                    <a:pt x="0" y="24244"/>
                  </a:lnTo>
                  <a:lnTo>
                    <a:pt x="0" y="561784"/>
                  </a:lnTo>
                  <a:lnTo>
                    <a:pt x="1905" y="571227"/>
                  </a:lnTo>
                  <a:lnTo>
                    <a:pt x="7102" y="578937"/>
                  </a:lnTo>
                  <a:lnTo>
                    <a:pt x="14808" y="584135"/>
                  </a:lnTo>
                  <a:lnTo>
                    <a:pt x="24244" y="586041"/>
                  </a:lnTo>
                  <a:lnTo>
                    <a:pt x="6885114" y="586041"/>
                  </a:lnTo>
                  <a:lnTo>
                    <a:pt x="6894549" y="584135"/>
                  </a:lnTo>
                  <a:lnTo>
                    <a:pt x="6902256" y="578937"/>
                  </a:lnTo>
                  <a:lnTo>
                    <a:pt x="6907453" y="571227"/>
                  </a:lnTo>
                  <a:lnTo>
                    <a:pt x="6909358" y="561784"/>
                  </a:lnTo>
                  <a:lnTo>
                    <a:pt x="6909358" y="24244"/>
                  </a:lnTo>
                  <a:lnTo>
                    <a:pt x="6907453" y="14808"/>
                  </a:lnTo>
                  <a:lnTo>
                    <a:pt x="6902256" y="7102"/>
                  </a:lnTo>
                  <a:lnTo>
                    <a:pt x="6894549" y="1905"/>
                  </a:lnTo>
                  <a:lnTo>
                    <a:pt x="688511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3270159" y="5964537"/>
            <a:ext cx="639254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NB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Même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s'ils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sont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éligibles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à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sélection,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les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candidats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I.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80" dirty="0">
                <a:latin typeface="Calibri"/>
                <a:cs typeface="Calibri"/>
              </a:rPr>
              <a:t>T.</a:t>
            </a:r>
            <a:r>
              <a:rPr sz="1400" dirty="0">
                <a:latin typeface="Calibri"/>
                <a:cs typeface="Calibri"/>
              </a:rPr>
              <a:t> ont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quand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même </a:t>
            </a:r>
            <a:r>
              <a:rPr sz="1400" spc="-10" dirty="0">
                <a:latin typeface="Calibri"/>
                <a:cs typeface="Calibri"/>
              </a:rPr>
              <a:t>potentiellement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utilisé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une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candidature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(cf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MCCC).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7" name="object 3">
            <a:extLst>
              <a:ext uri="{FF2B5EF4-FFF2-40B4-BE49-F238E27FC236}">
                <a16:creationId xmlns:a16="http://schemas.microsoft.com/office/drawing/2014/main" id="{24D610B8-351A-653D-05AF-39833A0B4525}"/>
              </a:ext>
            </a:extLst>
          </p:cNvPr>
          <p:cNvSpPr txBox="1"/>
          <p:nvPr/>
        </p:nvSpPr>
        <p:spPr>
          <a:xfrm>
            <a:off x="11170411" y="6239254"/>
            <a:ext cx="10287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5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4830</Words>
  <Application>Microsoft Office PowerPoint</Application>
  <PresentationFormat>Grand écran</PresentationFormat>
  <Paragraphs>693</Paragraphs>
  <Slides>26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4" baseType="lpstr">
      <vt:lpstr>Arial</vt:lpstr>
      <vt:lpstr>Arial MT</vt:lpstr>
      <vt:lpstr>Calibri</vt:lpstr>
      <vt:lpstr>Calibri Light</vt:lpstr>
      <vt:lpstr>Times New Roman</vt:lpstr>
      <vt:lpstr>Verdana</vt:lpstr>
      <vt:lpstr>Wingdings</vt:lpstr>
      <vt:lpstr>Office Theme</vt:lpstr>
      <vt:lpstr>Présentation PowerPoint</vt:lpstr>
      <vt:lpstr>Cadre légal</vt:lpstr>
      <vt:lpstr>L.AS UBO Brest – UBO Quimper - UBS</vt:lpstr>
      <vt:lpstr>Places offertes sélection 2026</vt:lpstr>
      <vt:lpstr>Annulation de Candidature</vt:lpstr>
      <vt:lpstr>Licence Accès Santé – 1er Groupe d’Epreuves</vt:lpstr>
      <vt:lpstr>1er Groupe d’Epreuves - Evaluation</vt:lpstr>
      <vt:lpstr>1er Groupe d’Epreuves – Candidats L.AS éligibles à la sélection - exemple</vt:lpstr>
      <vt:lpstr>1er Groupe d’Epreuves – Candidats L.AS éligibles à la sélection - exemple</vt:lpstr>
      <vt:lpstr>Z-score Objectif</vt:lpstr>
      <vt:lpstr>Z-score Exemple</vt:lpstr>
      <vt:lpstr>1er Groupe d’Epreuves – Sélection des grands admis - exemple</vt:lpstr>
      <vt:lpstr>1er Groupe d’Epreuves – Sélection des grands admis - exemple</vt:lpstr>
      <vt:lpstr>1er Groupe d’Epreuves – Sélection des grands admis - exemple</vt:lpstr>
      <vt:lpstr>1er Groupe d’Epreuves – Sélection des grands admis - exemple</vt:lpstr>
      <vt:lpstr>1er Groupe d’Epreuves – Sélection des grands admis - exemple</vt:lpstr>
      <vt:lpstr>1er Groupe d’Epreuves – Sélection des grands admis - exemple</vt:lpstr>
      <vt:lpstr>1er Groupe d’Epreuves – Sélection des Admis à Poursuivre - exemple</vt:lpstr>
      <vt:lpstr>1er Groupe d’Epreuves – Sélection des Admis à Poursuivre - exemple</vt:lpstr>
      <vt:lpstr>1er Groupe d’Epreuves – Sélection des Admis à Poursuivre - exemple</vt:lpstr>
      <vt:lpstr>Licence Accès Santé 2nd Groupe d’Epreuves</vt:lpstr>
      <vt:lpstr>2nd Groupe d’Epreuves – Sélection définitive - exemple</vt:lpstr>
      <vt:lpstr>2nd Groupe d’Epreuves – Sélection définitive - exemple</vt:lpstr>
      <vt:lpstr>2nd Groupe d’Epreuves – Sélection définitive - exemple</vt:lpstr>
      <vt:lpstr>Planning</vt:lpstr>
      <vt:lpstr>Questions diverses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ghislaine argouarc'h</dc:creator>
  <cp:lastModifiedBy>romuald seizeur</cp:lastModifiedBy>
  <cp:revision>32</cp:revision>
  <dcterms:created xsi:type="dcterms:W3CDTF">2025-09-03T07:08:42Z</dcterms:created>
  <dcterms:modified xsi:type="dcterms:W3CDTF">2025-09-15T20:32:49Z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0x010100860C1A7FEDA9504D9324AB0C85250AF1</vt:lpwstr>
  </property>
  <property fmtid="{D5CDD505-2E9C-101B-9397-08002B2CF9AE}" pid="3" name="Created">
    <vt:filetime>2024-09-17T00:00:00Z</vt:filetime>
  </property>
  <property fmtid="{D5CDD505-2E9C-101B-9397-08002B2CF9AE}" pid="4" name="Creator">
    <vt:lpwstr>Acrobat PDFMaker 20 pour PowerPoint</vt:lpwstr>
  </property>
  <property fmtid="{D5CDD505-2E9C-101B-9397-08002B2CF9AE}" pid="5" name="LastSaved">
    <vt:filetime>2025-09-03T00:00:00Z</vt:filetime>
  </property>
  <property fmtid="{D5CDD505-2E9C-101B-9397-08002B2CF9AE}" pid="6" name="MSIP_Label_64c9cc36-7289-4c96-81d0-25ee8eefd11d_ActionId">
    <vt:lpwstr>7f1824c5-2b4b-4c62-81d8-dec86563e844</vt:lpwstr>
  </property>
  <property fmtid="{D5CDD505-2E9C-101B-9397-08002B2CF9AE}" pid="7" name="MSIP_Label_64c9cc36-7289-4c96-81d0-25ee8eefd11d_ContentBits">
    <vt:lpwstr>3</vt:lpwstr>
  </property>
  <property fmtid="{D5CDD505-2E9C-101B-9397-08002B2CF9AE}" pid="8" name="MSIP_Label_64c9cc36-7289-4c96-81d0-25ee8eefd11d_Enabled">
    <vt:lpwstr>true</vt:lpwstr>
  </property>
  <property fmtid="{D5CDD505-2E9C-101B-9397-08002B2CF9AE}" pid="9" name="MSIP_Label_64c9cc36-7289-4c96-81d0-25ee8eefd11d_Method">
    <vt:lpwstr>Privileged</vt:lpwstr>
  </property>
  <property fmtid="{D5CDD505-2E9C-101B-9397-08002B2CF9AE}" pid="10" name="MSIP_Label_64c9cc36-7289-4c96-81d0-25ee8eefd11d_Name">
    <vt:lpwstr>THALES-CORE-01</vt:lpwstr>
  </property>
  <property fmtid="{D5CDD505-2E9C-101B-9397-08002B2CF9AE}" pid="11" name="MSIP_Label_64c9cc36-7289-4c96-81d0-25ee8eefd11d_SetDate">
    <vt:lpwstr>2024-09-12T20:08:59Z</vt:lpwstr>
  </property>
  <property fmtid="{D5CDD505-2E9C-101B-9397-08002B2CF9AE}" pid="12" name="MSIP_Label_64c9cc36-7289-4c96-81d0-25ee8eefd11d_SiteId">
    <vt:lpwstr>6e603289-5e46-4e26-ac7c-03a85420a9a5</vt:lpwstr>
  </property>
  <property fmtid="{D5CDD505-2E9C-101B-9397-08002B2CF9AE}" pid="13" name="Producer">
    <vt:lpwstr>Adobe PDF Library 20.5.216</vt:lpwstr>
  </property>
  <property fmtid="{D5CDD505-2E9C-101B-9397-08002B2CF9AE}" pid="14" name="Thales-Sensitivity">
    <vt:lpwstr>{TGOPEN}</vt:lpwstr>
  </property>
</Properties>
</file>